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72" r:id="rId4"/>
    <p:sldId id="257" r:id="rId5"/>
    <p:sldId id="258" r:id="rId6"/>
    <p:sldId id="259" r:id="rId7"/>
    <p:sldId id="260" r:id="rId8"/>
    <p:sldId id="261" r:id="rId9"/>
    <p:sldId id="267" r:id="rId10"/>
    <p:sldId id="268" r:id="rId11"/>
    <p:sldId id="262" r:id="rId12"/>
    <p:sldId id="263" r:id="rId13"/>
    <p:sldId id="265" r:id="rId14"/>
    <p:sldId id="266" r:id="rId15"/>
    <p:sldId id="269" r:id="rId16"/>
    <p:sldId id="270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Izxep4kZkrZV5heZAC7p7DmbRL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rin Noeurn" initials="NN" lastIdx="1" clrIdx="0">
    <p:extLst>
      <p:ext uri="{19B8F6BF-5375-455C-9EA6-DF929625EA0E}">
        <p15:presenceInfo xmlns:p15="http://schemas.microsoft.com/office/powerpoint/2012/main" userId="S-1-5-21-870802064-3471738178-3633100515-72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E4B"/>
    <a:srgbClr val="FAE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20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4267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3883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137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games/towerofhanoi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inzilla.com/logic/zebra/einsteins-riddl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971539" y="2022260"/>
            <a:ext cx="6197338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SOLVING</a:t>
            </a:r>
            <a:endParaRPr sz="6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E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7EA672-8322-496A-F762-384593FF6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0" y="2632254"/>
            <a:ext cx="11254154" cy="2726322"/>
          </a:xfrm>
          <a:prstGeom prst="rect">
            <a:avLst/>
          </a:prstGeom>
        </p:spPr>
      </p:pic>
      <p:sp>
        <p:nvSpPr>
          <p:cNvPr id="6" name="Google Shape;99;p2">
            <a:extLst>
              <a:ext uri="{FF2B5EF4-FFF2-40B4-BE49-F238E27FC236}">
                <a16:creationId xmlns:a16="http://schemas.microsoft.com/office/drawing/2014/main" id="{C6C5EC77-A886-5BED-3072-4BC1597856EA}"/>
              </a:ext>
            </a:extLst>
          </p:cNvPr>
          <p:cNvSpPr txBox="1"/>
          <p:nvPr/>
        </p:nvSpPr>
        <p:spPr>
          <a:xfrm>
            <a:off x="745211" y="580523"/>
            <a:ext cx="761302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found a pattern…. Then we check if it works everywhere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257E0F-8023-8977-CF02-1EFD8E67734A}"/>
              </a:ext>
            </a:extLst>
          </p:cNvPr>
          <p:cNvSpPr/>
          <p:nvPr/>
        </p:nvSpPr>
        <p:spPr>
          <a:xfrm rot="1528242">
            <a:off x="9038013" y="2505072"/>
            <a:ext cx="914400" cy="33680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7A6DE-620B-A132-983E-ECEB734379C2}"/>
              </a:ext>
            </a:extLst>
          </p:cNvPr>
          <p:cNvSpPr txBox="1"/>
          <p:nvPr/>
        </p:nvSpPr>
        <p:spPr>
          <a:xfrm>
            <a:off x="8637563" y="1793988"/>
            <a:ext cx="2821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 + 1 + 1 + 3 = 7</a:t>
            </a:r>
          </a:p>
        </p:txBody>
      </p:sp>
    </p:spTree>
    <p:extLst>
      <p:ext uri="{BB962C8B-B14F-4D97-AF65-F5344CB8AC3E}">
        <p14:creationId xmlns:p14="http://schemas.microsoft.com/office/powerpoint/2010/main" val="423539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33089" y="485881"/>
            <a:ext cx="423654" cy="4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/>
          <p:nvPr/>
        </p:nvSpPr>
        <p:spPr>
          <a:xfrm>
            <a:off x="0" y="881447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3044146" y="3004080"/>
            <a:ext cx="644118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Triangles</a:t>
            </a:r>
            <a:endParaRPr sz="8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208;p11">
            <a:extLst>
              <a:ext uri="{FF2B5EF4-FFF2-40B4-BE49-F238E27FC236}">
                <a16:creationId xmlns:a16="http://schemas.microsoft.com/office/drawing/2014/main" id="{7FCD9830-FC9C-2777-E94B-B20D3DDC2A8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8836" y="500029"/>
            <a:ext cx="214417" cy="42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08;p11">
            <a:extLst>
              <a:ext uri="{FF2B5EF4-FFF2-40B4-BE49-F238E27FC236}">
                <a16:creationId xmlns:a16="http://schemas.microsoft.com/office/drawing/2014/main" id="{B6135B14-D0A8-AB5D-A0A3-F7FFCC2CE3D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3253" y="500029"/>
            <a:ext cx="214417" cy="4264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76;p8">
            <a:extLst>
              <a:ext uri="{FF2B5EF4-FFF2-40B4-BE49-F238E27FC236}">
                <a16:creationId xmlns:a16="http://schemas.microsoft.com/office/drawing/2014/main" id="{7D44A050-8D23-1FE3-6251-DF31876A16D9}"/>
              </a:ext>
            </a:extLst>
          </p:cNvPr>
          <p:cNvSpPr txBox="1"/>
          <p:nvPr/>
        </p:nvSpPr>
        <p:spPr>
          <a:xfrm>
            <a:off x="5236895" y="602533"/>
            <a:ext cx="205569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4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sp>
        <p:nvSpPr>
          <p:cNvPr id="175" name="Google Shape;175;p8"/>
          <p:cNvSpPr txBox="1"/>
          <p:nvPr/>
        </p:nvSpPr>
        <p:spPr>
          <a:xfrm>
            <a:off x="2656222" y="2419463"/>
            <a:ext cx="825652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Tower of Hanoi</a:t>
            </a:r>
            <a:endParaRPr sz="8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5236895" y="602533"/>
            <a:ext cx="205569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4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2332518" y="5711042"/>
            <a:ext cx="72403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https://www.mathsisfun.com/games/towerofhanoi.html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61;p7">
            <a:extLst>
              <a:ext uri="{FF2B5EF4-FFF2-40B4-BE49-F238E27FC236}">
                <a16:creationId xmlns:a16="http://schemas.microsoft.com/office/drawing/2014/main" id="{E1BC7F9F-5790-5445-AEC5-1A4CA0CBB781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33089" y="485881"/>
            <a:ext cx="423654" cy="4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62;p7">
            <a:extLst>
              <a:ext uri="{FF2B5EF4-FFF2-40B4-BE49-F238E27FC236}">
                <a16:creationId xmlns:a16="http://schemas.microsoft.com/office/drawing/2014/main" id="{6EFB278D-297D-1677-1008-BA5A99D8444D}"/>
              </a:ext>
            </a:extLst>
          </p:cNvPr>
          <p:cNvSpPr txBox="1"/>
          <p:nvPr/>
        </p:nvSpPr>
        <p:spPr>
          <a:xfrm>
            <a:off x="0" y="881447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208;p11">
            <a:extLst>
              <a:ext uri="{FF2B5EF4-FFF2-40B4-BE49-F238E27FC236}">
                <a16:creationId xmlns:a16="http://schemas.microsoft.com/office/drawing/2014/main" id="{F36C91B3-C151-9F81-4EC5-BEB68069990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836" y="500029"/>
            <a:ext cx="214417" cy="42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08;p11">
            <a:extLst>
              <a:ext uri="{FF2B5EF4-FFF2-40B4-BE49-F238E27FC236}">
                <a16:creationId xmlns:a16="http://schemas.microsoft.com/office/drawing/2014/main" id="{FF71EA82-7821-E0F1-ED22-036869C0AB5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3253" y="500029"/>
            <a:ext cx="214417" cy="426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/>
          <p:nvPr/>
        </p:nvSpPr>
        <p:spPr>
          <a:xfrm>
            <a:off x="3285206" y="1574285"/>
            <a:ext cx="5973872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Zebra puzzle</a:t>
            </a:r>
            <a:endParaRPr sz="6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3762509" y="5932301"/>
            <a:ext cx="549656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https://www.brainzilla.com/logic/zebra/einsteins-riddle/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1490193" y="3375560"/>
            <a:ext cx="8434857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Start by reading all the clues </a:t>
            </a:r>
            <a:endParaRPr sz="1200"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all the "basic" clues and mark them. </a:t>
            </a:r>
            <a:endParaRPr sz="12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Example:  The German lives in house three.</a:t>
            </a:r>
            <a:endParaRPr sz="1200" dirty="0"/>
          </a:p>
          <a:p>
            <a:pPr marL="6350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Deduce some information using two or more clues;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61;p7">
            <a:extLst>
              <a:ext uri="{FF2B5EF4-FFF2-40B4-BE49-F238E27FC236}">
                <a16:creationId xmlns:a16="http://schemas.microsoft.com/office/drawing/2014/main" id="{22270417-7B8C-661A-579D-9B64DB97D403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33089" y="485881"/>
            <a:ext cx="423654" cy="4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62;p7">
            <a:extLst>
              <a:ext uri="{FF2B5EF4-FFF2-40B4-BE49-F238E27FC236}">
                <a16:creationId xmlns:a16="http://schemas.microsoft.com/office/drawing/2014/main" id="{DF58B271-F8A0-7A5A-307E-F9CBF3D08EE5}"/>
              </a:ext>
            </a:extLst>
          </p:cNvPr>
          <p:cNvSpPr txBox="1"/>
          <p:nvPr/>
        </p:nvSpPr>
        <p:spPr>
          <a:xfrm>
            <a:off x="0" y="881447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208;p11">
            <a:extLst>
              <a:ext uri="{FF2B5EF4-FFF2-40B4-BE49-F238E27FC236}">
                <a16:creationId xmlns:a16="http://schemas.microsoft.com/office/drawing/2014/main" id="{141DB216-D0FD-8399-1BB3-CE54CA04D92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836" y="500029"/>
            <a:ext cx="214417" cy="42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08;p11">
            <a:extLst>
              <a:ext uri="{FF2B5EF4-FFF2-40B4-BE49-F238E27FC236}">
                <a16:creationId xmlns:a16="http://schemas.microsoft.com/office/drawing/2014/main" id="{06E49656-71C7-AA6E-C84D-27B7A2BF31E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3253" y="500029"/>
            <a:ext cx="214417" cy="42645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76;p8">
            <a:extLst>
              <a:ext uri="{FF2B5EF4-FFF2-40B4-BE49-F238E27FC236}">
                <a16:creationId xmlns:a16="http://schemas.microsoft.com/office/drawing/2014/main" id="{D41C64ED-AC64-2286-4C32-FA28539186E4}"/>
              </a:ext>
            </a:extLst>
          </p:cNvPr>
          <p:cNvSpPr txBox="1"/>
          <p:nvPr/>
        </p:nvSpPr>
        <p:spPr>
          <a:xfrm>
            <a:off x="5236895" y="602533"/>
            <a:ext cx="205569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4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3192739" y="1804867"/>
            <a:ext cx="565250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GARDEN</a:t>
            </a:r>
            <a:endParaRPr sz="8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1"/>
          <p:cNvSpPr txBox="1"/>
          <p:nvPr/>
        </p:nvSpPr>
        <p:spPr>
          <a:xfrm>
            <a:off x="4310929" y="3522709"/>
            <a:ext cx="34161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ZEBRA PUZZLES</a:t>
            </a:r>
            <a:endParaRPr sz="40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208;p11">
            <a:extLst>
              <a:ext uri="{FF2B5EF4-FFF2-40B4-BE49-F238E27FC236}">
                <a16:creationId xmlns:a16="http://schemas.microsoft.com/office/drawing/2014/main" id="{121983C6-A1FF-690F-9960-87E313B8E5F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783" y="531812"/>
            <a:ext cx="214417" cy="42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08;p11">
            <a:extLst>
              <a:ext uri="{FF2B5EF4-FFF2-40B4-BE49-F238E27FC236}">
                <a16:creationId xmlns:a16="http://schemas.microsoft.com/office/drawing/2014/main" id="{F9BA6824-B301-CAA0-6B23-3D165FDEBB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531812"/>
            <a:ext cx="214417" cy="42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08;p11">
            <a:extLst>
              <a:ext uri="{FF2B5EF4-FFF2-40B4-BE49-F238E27FC236}">
                <a16:creationId xmlns:a16="http://schemas.microsoft.com/office/drawing/2014/main" id="{16AB2264-8876-FB6B-DEB7-B205695D947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617" y="531812"/>
            <a:ext cx="214417" cy="426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88384699-FC58-A95D-D559-A51C1FB8D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601" y="756007"/>
            <a:ext cx="9489913" cy="534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07;p11">
            <a:extLst>
              <a:ext uri="{FF2B5EF4-FFF2-40B4-BE49-F238E27FC236}">
                <a16:creationId xmlns:a16="http://schemas.microsoft.com/office/drawing/2014/main" id="{AA7101C1-CD70-BE9D-D95C-BA2C7674E3AB}"/>
              </a:ext>
            </a:extLst>
          </p:cNvPr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208;p11">
            <a:extLst>
              <a:ext uri="{FF2B5EF4-FFF2-40B4-BE49-F238E27FC236}">
                <a16:creationId xmlns:a16="http://schemas.microsoft.com/office/drawing/2014/main" id="{BADAF056-A097-86D9-7F54-096BE3D3F69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783" y="531812"/>
            <a:ext cx="214417" cy="42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08;p11">
            <a:extLst>
              <a:ext uri="{FF2B5EF4-FFF2-40B4-BE49-F238E27FC236}">
                <a16:creationId xmlns:a16="http://schemas.microsoft.com/office/drawing/2014/main" id="{FF9C5203-00BE-FBC0-8606-1758554200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531812"/>
            <a:ext cx="214417" cy="42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08;p11">
            <a:extLst>
              <a:ext uri="{FF2B5EF4-FFF2-40B4-BE49-F238E27FC236}">
                <a16:creationId xmlns:a16="http://schemas.microsoft.com/office/drawing/2014/main" id="{527388A1-7158-CD39-7F99-B78050CC9F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617" y="531812"/>
            <a:ext cx="214417" cy="426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44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57F67B-7C94-5FF3-3E0A-074D7A347361}"/>
              </a:ext>
            </a:extLst>
          </p:cNvPr>
          <p:cNvSpPr txBox="1"/>
          <p:nvPr/>
        </p:nvSpPr>
        <p:spPr>
          <a:xfrm>
            <a:off x="457200" y="2260938"/>
            <a:ext cx="112776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en-US" sz="28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Four children (Ann, Sam, Henry, Kendra) have different last names (Smith, Jones, Gonzales, Lee).</a:t>
            </a:r>
          </a:p>
          <a:p>
            <a:pPr algn="l">
              <a:defRPr/>
            </a:pPr>
            <a:endParaRPr lang="en-US" alt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/>
            </a:pPr>
            <a:r>
              <a:rPr lang="en-US" altLang="en-US" sz="2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the following clue to help you figure this out:</a:t>
            </a:r>
          </a:p>
          <a:p>
            <a:pPr algn="l">
              <a:defRPr/>
            </a:pPr>
            <a:endParaRPr lang="en-US" altLang="en-US" sz="280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/>
            </a:pPr>
            <a:r>
              <a:rPr lang="en-US" altLang="en-US" sz="28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a. Ann's last name does not have a "z" in it.</a:t>
            </a:r>
          </a:p>
          <a:p>
            <a:pPr algn="l">
              <a:defRPr/>
            </a:pPr>
            <a:r>
              <a:rPr lang="en-US" altLang="en-US" sz="28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b. Sam's last name does not end with an "s".</a:t>
            </a:r>
          </a:p>
          <a:p>
            <a:pPr algn="l">
              <a:defRPr/>
            </a:pPr>
            <a:r>
              <a:rPr lang="en-US" altLang="en-US" sz="28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c. Henry's last name has 5 letters in it.</a:t>
            </a:r>
          </a:p>
          <a:p>
            <a:pPr algn="l">
              <a:defRPr/>
            </a:pPr>
            <a:r>
              <a:rPr lang="en-US" altLang="en-US" sz="28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d. Sam's last name is not the shortest one here.</a:t>
            </a:r>
          </a:p>
          <a:p>
            <a:pPr algn="l">
              <a:defRPr/>
            </a:pPr>
            <a:endParaRPr lang="en-US" altLang="en-US" sz="280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207;p11">
            <a:extLst>
              <a:ext uri="{FF2B5EF4-FFF2-40B4-BE49-F238E27FC236}">
                <a16:creationId xmlns:a16="http://schemas.microsoft.com/office/drawing/2014/main" id="{A3B030DE-847B-9E2A-1085-0AE5AF6AB158}"/>
              </a:ext>
            </a:extLst>
          </p:cNvPr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208;p11">
            <a:extLst>
              <a:ext uri="{FF2B5EF4-FFF2-40B4-BE49-F238E27FC236}">
                <a16:creationId xmlns:a16="http://schemas.microsoft.com/office/drawing/2014/main" id="{A07E6CCF-B6C5-AB19-2AE3-04AAF65732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2783" y="531812"/>
            <a:ext cx="214417" cy="42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08;p11">
            <a:extLst>
              <a:ext uri="{FF2B5EF4-FFF2-40B4-BE49-F238E27FC236}">
                <a16:creationId xmlns:a16="http://schemas.microsoft.com/office/drawing/2014/main" id="{CAA72576-3014-8E31-6C1C-4482E70A968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531812"/>
            <a:ext cx="214417" cy="42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08;p11">
            <a:extLst>
              <a:ext uri="{FF2B5EF4-FFF2-40B4-BE49-F238E27FC236}">
                <a16:creationId xmlns:a16="http://schemas.microsoft.com/office/drawing/2014/main" id="{758F39A9-0252-6878-E95E-11F3A83F075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1617" y="531812"/>
            <a:ext cx="214417" cy="42645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900629-337E-1D2B-5CCB-7517F7AC4DA0}"/>
              </a:ext>
            </a:extLst>
          </p:cNvPr>
          <p:cNvSpPr txBox="1"/>
          <p:nvPr/>
        </p:nvSpPr>
        <p:spPr>
          <a:xfrm>
            <a:off x="3502855" y="531812"/>
            <a:ext cx="5732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out everyone's </a:t>
            </a:r>
            <a:r>
              <a:rPr lang="en-US" altLang="en-US" sz="36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name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3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FC43D3-D6FE-1709-9B91-E2BAA9BDF363}"/>
              </a:ext>
            </a:extLst>
          </p:cNvPr>
          <p:cNvSpPr txBox="1"/>
          <p:nvPr/>
        </p:nvSpPr>
        <p:spPr>
          <a:xfrm>
            <a:off x="560231" y="1312545"/>
            <a:ext cx="10716224" cy="18158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onsolas" panose="020B0609020204030204" pitchFamily="49" charset="0"/>
              </a:rPr>
              <a:t>Only fish oil contains Omega 3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onsolas" panose="020B0609020204030204" pitchFamily="49" charset="0"/>
              </a:rPr>
              <a:t>Only foods that contain Omega 3 help with brain development.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E8969-0BDF-34CB-9287-157D02227F14}"/>
              </a:ext>
            </a:extLst>
          </p:cNvPr>
          <p:cNvSpPr txBox="1"/>
          <p:nvPr/>
        </p:nvSpPr>
        <p:spPr>
          <a:xfrm>
            <a:off x="1448209" y="3693203"/>
            <a:ext cx="8940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Which conclusion can be derived from these 2 statements?</a:t>
            </a:r>
          </a:p>
        </p:txBody>
      </p:sp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ED6D1A35-5CCC-6B51-85F3-16C6B60D3F25}"/>
              </a:ext>
            </a:extLst>
          </p:cNvPr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EBB97-787D-5938-BEE3-A5AC21C67A2D}"/>
              </a:ext>
            </a:extLst>
          </p:cNvPr>
          <p:cNvSpPr txBox="1"/>
          <p:nvPr/>
        </p:nvSpPr>
        <p:spPr>
          <a:xfrm>
            <a:off x="323850" y="4675352"/>
            <a:ext cx="5192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-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fish oils help with brain development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-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Only what contains Omega 3 is fish oil.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15229-538F-FF8B-4653-2AE1E608A476}"/>
              </a:ext>
            </a:extLst>
          </p:cNvPr>
          <p:cNvSpPr txBox="1"/>
          <p:nvPr/>
        </p:nvSpPr>
        <p:spPr>
          <a:xfrm>
            <a:off x="5772150" y="4675352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-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that helps with brain development is fish oil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-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fish oils that help with brain development.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0CFF4-E439-84EC-EF37-7D02A0D65F9A}"/>
              </a:ext>
            </a:extLst>
          </p:cNvPr>
          <p:cNvSpPr txBox="1"/>
          <p:nvPr/>
        </p:nvSpPr>
        <p:spPr>
          <a:xfrm>
            <a:off x="3157811" y="298251"/>
            <a:ext cx="5593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Can you apply 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deductive thinking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221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FC43D3-D6FE-1709-9B91-E2BAA9BDF363}"/>
              </a:ext>
            </a:extLst>
          </p:cNvPr>
          <p:cNvSpPr txBox="1"/>
          <p:nvPr/>
        </p:nvSpPr>
        <p:spPr>
          <a:xfrm>
            <a:off x="560231" y="1312545"/>
            <a:ext cx="10716224" cy="18158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onsolas" panose="020B0609020204030204" pitchFamily="49" charset="0"/>
              </a:rPr>
              <a:t>Only fish oil contains Omega 3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onsolas" panose="020B0609020204030204" pitchFamily="49" charset="0"/>
              </a:rPr>
              <a:t>Only foods that contain Omega 3 help with brain development.</a:t>
            </a:r>
          </a:p>
        </p:txBody>
      </p:sp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ED6D1A35-5CCC-6B51-85F3-16C6B60D3F25}"/>
              </a:ext>
            </a:extLst>
          </p:cNvPr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0CFF4-E439-84EC-EF37-7D02A0D65F9A}"/>
              </a:ext>
            </a:extLst>
          </p:cNvPr>
          <p:cNvSpPr txBox="1"/>
          <p:nvPr/>
        </p:nvSpPr>
        <p:spPr>
          <a:xfrm>
            <a:off x="3157811" y="298251"/>
            <a:ext cx="5593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Can you apply 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deductive thinking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8474078-DFBA-FAEE-691B-7E36651E5A67}"/>
              </a:ext>
            </a:extLst>
          </p:cNvPr>
          <p:cNvSpPr/>
          <p:nvPr/>
        </p:nvSpPr>
        <p:spPr>
          <a:xfrm>
            <a:off x="2286000" y="4152900"/>
            <a:ext cx="3657600" cy="2266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3F43DB0-48A6-9B33-466C-28750453AD59}"/>
              </a:ext>
            </a:extLst>
          </p:cNvPr>
          <p:cNvSpPr/>
          <p:nvPr/>
        </p:nvSpPr>
        <p:spPr>
          <a:xfrm>
            <a:off x="4037428" y="4744915"/>
            <a:ext cx="1295400" cy="1257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38A9FF-A91E-C903-C7B2-7A55A8138A05}"/>
              </a:ext>
            </a:extLst>
          </p:cNvPr>
          <p:cNvCxnSpPr/>
          <p:nvPr/>
        </p:nvCxnSpPr>
        <p:spPr>
          <a:xfrm flipH="1">
            <a:off x="5219700" y="4305300"/>
            <a:ext cx="123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DDE0B7-6675-597B-34B0-DB293D10DAF8}"/>
              </a:ext>
            </a:extLst>
          </p:cNvPr>
          <p:cNvCxnSpPr/>
          <p:nvPr/>
        </p:nvCxnSpPr>
        <p:spPr>
          <a:xfrm flipH="1">
            <a:off x="5353050" y="5325473"/>
            <a:ext cx="123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B19586-E27B-7454-92F9-7455B03825FC}"/>
              </a:ext>
            </a:extLst>
          </p:cNvPr>
          <p:cNvSpPr txBox="1"/>
          <p:nvPr/>
        </p:nvSpPr>
        <p:spPr>
          <a:xfrm>
            <a:off x="6762750" y="41529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Fish oil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547A2-948E-6C92-4F20-5EC632D993F1}"/>
              </a:ext>
            </a:extLst>
          </p:cNvPr>
          <p:cNvSpPr txBox="1"/>
          <p:nvPr/>
        </p:nvSpPr>
        <p:spPr>
          <a:xfrm>
            <a:off x="6666882" y="5157073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Food with Omega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C281A4-C81A-8A0E-5CE7-30CF899CAB8B}"/>
              </a:ext>
            </a:extLst>
          </p:cNvPr>
          <p:cNvSpPr txBox="1"/>
          <p:nvPr/>
        </p:nvSpPr>
        <p:spPr>
          <a:xfrm>
            <a:off x="9143999" y="4054823"/>
            <a:ext cx="2771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fish oils help with brain development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E84235-2472-8F00-F121-A2A1B3CB48C9}"/>
              </a:ext>
            </a:extLst>
          </p:cNvPr>
          <p:cNvCxnSpPr/>
          <p:nvPr/>
        </p:nvCxnSpPr>
        <p:spPr>
          <a:xfrm>
            <a:off x="9391650" y="3619501"/>
            <a:ext cx="1215390" cy="1125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81C93D-2E9B-1F37-5AAA-85AA107C5B5C}"/>
              </a:ext>
            </a:extLst>
          </p:cNvPr>
          <p:cNvCxnSpPr>
            <a:cxnSpLocks/>
          </p:cNvCxnSpPr>
          <p:nvPr/>
        </p:nvCxnSpPr>
        <p:spPr>
          <a:xfrm flipV="1">
            <a:off x="9431655" y="3619501"/>
            <a:ext cx="908099" cy="105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521E6F-C28B-339D-A487-D4E6B63AAF58}"/>
              </a:ext>
            </a:extLst>
          </p:cNvPr>
          <p:cNvSpPr txBox="1"/>
          <p:nvPr/>
        </p:nvSpPr>
        <p:spPr>
          <a:xfrm>
            <a:off x="9028396" y="4658040"/>
            <a:ext cx="2852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 all fish oil contains Omega3 !!</a:t>
            </a:r>
          </a:p>
        </p:txBody>
      </p:sp>
    </p:spTree>
    <p:extLst>
      <p:ext uri="{BB962C8B-B14F-4D97-AF65-F5344CB8AC3E}">
        <p14:creationId xmlns:p14="http://schemas.microsoft.com/office/powerpoint/2010/main" val="360824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535012" y="280504"/>
            <a:ext cx="654916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Before You Start Doing</a:t>
            </a:r>
            <a:endParaRPr sz="4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234" y="2950173"/>
            <a:ext cx="1801500" cy="182687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09059" y="4903649"/>
            <a:ext cx="18680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problem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carefully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2736085" y="4890574"/>
            <a:ext cx="10391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9526" y="3093216"/>
            <a:ext cx="1487209" cy="143153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/>
        </p:nvSpPr>
        <p:spPr>
          <a:xfrm>
            <a:off x="543909" y="1801334"/>
            <a:ext cx="342282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143566-803D-B8E2-AA00-3D6B8B16EACB}"/>
              </a:ext>
            </a:extLst>
          </p:cNvPr>
          <p:cNvCxnSpPr>
            <a:cxnSpLocks/>
          </p:cNvCxnSpPr>
          <p:nvPr/>
        </p:nvCxnSpPr>
        <p:spPr>
          <a:xfrm>
            <a:off x="4437089" y="1757704"/>
            <a:ext cx="0" cy="4313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11;p2">
            <a:extLst>
              <a:ext uri="{FF2B5EF4-FFF2-40B4-BE49-F238E27FC236}">
                <a16:creationId xmlns:a16="http://schemas.microsoft.com/office/drawing/2014/main" id="{665EC2DD-74FF-418C-14B1-26BC5D31C739}"/>
              </a:ext>
            </a:extLst>
          </p:cNvPr>
          <p:cNvSpPr txBox="1"/>
          <p:nvPr/>
        </p:nvSpPr>
        <p:spPr>
          <a:xfrm>
            <a:off x="4907444" y="1775208"/>
            <a:ext cx="515082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 CREATE A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01;p2">
            <a:extLst>
              <a:ext uri="{FF2B5EF4-FFF2-40B4-BE49-F238E27FC236}">
                <a16:creationId xmlns:a16="http://schemas.microsoft.com/office/drawing/2014/main" id="{C5CCDAA3-55FF-0060-5B35-D942C8B995CE}"/>
              </a:ext>
            </a:extLst>
          </p:cNvPr>
          <p:cNvSpPr txBox="1"/>
          <p:nvPr/>
        </p:nvSpPr>
        <p:spPr>
          <a:xfrm>
            <a:off x="4566804" y="4781111"/>
            <a:ext cx="18680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everything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1;p2">
            <a:extLst>
              <a:ext uri="{FF2B5EF4-FFF2-40B4-BE49-F238E27FC236}">
                <a16:creationId xmlns:a16="http://schemas.microsoft.com/office/drawing/2014/main" id="{22581B4B-E23C-CC53-0046-FB9FF5CFA96B}"/>
              </a:ext>
            </a:extLst>
          </p:cNvPr>
          <p:cNvSpPr txBox="1"/>
          <p:nvPr/>
        </p:nvSpPr>
        <p:spPr>
          <a:xfrm>
            <a:off x="6488307" y="4793826"/>
            <a:ext cx="186807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 repetitive patterns.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01;p2">
            <a:extLst>
              <a:ext uri="{FF2B5EF4-FFF2-40B4-BE49-F238E27FC236}">
                <a16:creationId xmlns:a16="http://schemas.microsoft.com/office/drawing/2014/main" id="{D87E4FF0-8318-A474-73DF-CD4F080C020C}"/>
              </a:ext>
            </a:extLst>
          </p:cNvPr>
          <p:cNvSpPr txBox="1"/>
          <p:nvPr/>
        </p:nvSpPr>
        <p:spPr>
          <a:xfrm>
            <a:off x="10057151" y="4781111"/>
            <a:ext cx="18680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from mistakes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01;p2">
            <a:extLst>
              <a:ext uri="{FF2B5EF4-FFF2-40B4-BE49-F238E27FC236}">
                <a16:creationId xmlns:a16="http://schemas.microsoft.com/office/drawing/2014/main" id="{12D8B1F8-3CAE-688C-3C78-1779E2A4ED03}"/>
              </a:ext>
            </a:extLst>
          </p:cNvPr>
          <p:cNvSpPr txBox="1"/>
          <p:nvPr/>
        </p:nvSpPr>
        <p:spPr>
          <a:xfrm>
            <a:off x="8395273" y="4781111"/>
            <a:ext cx="14879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Lok for details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9ADA5B-E630-49EA-C884-DAE331E251E8}"/>
              </a:ext>
            </a:extLst>
          </p:cNvPr>
          <p:cNvSpPr txBox="1"/>
          <p:nvPr/>
        </p:nvSpPr>
        <p:spPr>
          <a:xfrm rot="20537219">
            <a:off x="4801629" y="3290223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9DDF52-B27E-30BA-C645-E16070FBCF17}"/>
              </a:ext>
            </a:extLst>
          </p:cNvPr>
          <p:cNvSpPr txBox="1"/>
          <p:nvPr/>
        </p:nvSpPr>
        <p:spPr>
          <a:xfrm rot="213606">
            <a:off x="5267799" y="2843682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3106F-2D19-8B30-42AA-74D03C3DBE5C}"/>
              </a:ext>
            </a:extLst>
          </p:cNvPr>
          <p:cNvSpPr txBox="1"/>
          <p:nvPr/>
        </p:nvSpPr>
        <p:spPr>
          <a:xfrm rot="20537219">
            <a:off x="4801629" y="263522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59D0E0-6CDE-C655-E0B2-C58BCEC89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7682" y="2824346"/>
            <a:ext cx="1476375" cy="1343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FDA811F-903A-E2D4-8A0F-CF5EC34C64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7194" y="3093216"/>
            <a:ext cx="802994" cy="813797"/>
          </a:xfrm>
          <a:prstGeom prst="rect">
            <a:avLst/>
          </a:prstGeom>
        </p:spPr>
      </p:pic>
      <p:pic>
        <p:nvPicPr>
          <p:cNvPr id="1028" name="Picture 4" descr="Fail Fast, Fail Often - Learning to Love your Mistakes">
            <a:extLst>
              <a:ext uri="{FF2B5EF4-FFF2-40B4-BE49-F238E27FC236}">
                <a16:creationId xmlns:a16="http://schemas.microsoft.com/office/drawing/2014/main" id="{EDE568FE-2043-3BE5-0720-3AA94809D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293" y="2978380"/>
            <a:ext cx="1868075" cy="149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3387" y="1518512"/>
            <a:ext cx="3793030" cy="373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/>
        </p:nvSpPr>
        <p:spPr>
          <a:xfrm>
            <a:off x="2321471" y="493965"/>
            <a:ext cx="735772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 “Find the next line in the sequence”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069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3387" y="1518512"/>
            <a:ext cx="3793030" cy="373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/>
        </p:nvSpPr>
        <p:spPr>
          <a:xfrm>
            <a:off x="196456" y="609875"/>
            <a:ext cx="452335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 :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find the pattern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5563673" y="2125014"/>
            <a:ext cx="1043189" cy="109470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 flipH="1">
            <a:off x="6872562" y="2221605"/>
            <a:ext cx="756890" cy="4507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437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725" y="1404416"/>
            <a:ext cx="3793030" cy="373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96456" y="609875"/>
            <a:ext cx="735611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 : we draw some diagram to understand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1700011" y="2010918"/>
            <a:ext cx="1043189" cy="109470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4065" y="1810555"/>
            <a:ext cx="3188729" cy="318872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/>
          <p:nvPr/>
        </p:nvSpPr>
        <p:spPr>
          <a:xfrm>
            <a:off x="3147603" y="2421228"/>
            <a:ext cx="4013049" cy="4203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6290443" y="5168851"/>
            <a:ext cx="4780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look like the two dots are the sum of two ones.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8225301" y="2841605"/>
            <a:ext cx="59658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4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5"/>
          <p:cNvCxnSpPr/>
          <p:nvPr/>
        </p:nvCxnSpPr>
        <p:spPr>
          <a:xfrm>
            <a:off x="7817476" y="3921032"/>
            <a:ext cx="1365161" cy="12879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5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287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1415" y="1790782"/>
            <a:ext cx="3793030" cy="373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>
            <a:off x="196456" y="609875"/>
            <a:ext cx="706392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 : we check our idea work everywhere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4945487" y="4045780"/>
            <a:ext cx="1043189" cy="109470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5646104" y="2951076"/>
            <a:ext cx="1043189" cy="109470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6167698" y="4100305"/>
            <a:ext cx="1043189" cy="109470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/>
        </p:nvSpPr>
        <p:spPr>
          <a:xfrm rot="-1852843">
            <a:off x="9284119" y="3850783"/>
            <a:ext cx="143058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YES !</a:t>
            </a:r>
            <a:endParaRPr sz="4800" b="1">
              <a:solidFill>
                <a:srgbClr val="F7CA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86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7EA672-8322-496A-F762-384593FF6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0" y="2632254"/>
            <a:ext cx="11254154" cy="2726322"/>
          </a:xfrm>
          <a:prstGeom prst="rect">
            <a:avLst/>
          </a:prstGeom>
        </p:spPr>
      </p:pic>
      <p:sp>
        <p:nvSpPr>
          <p:cNvPr id="6" name="Google Shape;99;p2">
            <a:extLst>
              <a:ext uri="{FF2B5EF4-FFF2-40B4-BE49-F238E27FC236}">
                <a16:creationId xmlns:a16="http://schemas.microsoft.com/office/drawing/2014/main" id="{C6C5EC77-A886-5BED-3072-4BC1597856EA}"/>
              </a:ext>
            </a:extLst>
          </p:cNvPr>
          <p:cNvSpPr txBox="1"/>
          <p:nvPr/>
        </p:nvSpPr>
        <p:spPr>
          <a:xfrm>
            <a:off x="2841297" y="214763"/>
            <a:ext cx="654916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this process to find the 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number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121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437</Words>
  <Application>Microsoft Office PowerPoint</Application>
  <PresentationFormat>Widescreen</PresentationFormat>
  <Paragraphs>87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Yon YEN</cp:lastModifiedBy>
  <cp:revision>14</cp:revision>
  <dcterms:created xsi:type="dcterms:W3CDTF">2020-01-30T10:34:45Z</dcterms:created>
  <dcterms:modified xsi:type="dcterms:W3CDTF">2023-01-24T09:27:05Z</dcterms:modified>
</cp:coreProperties>
</file>