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2C4AEF6-6C8D-447D-84AA-1C3965D55C1A}">
          <p14:sldIdLst>
            <p14:sldId id="256"/>
            <p14:sldId id="257"/>
          </p14:sldIdLst>
        </p14:section>
        <p14:section name="Untitled Section" id="{8878F1CC-16C7-4692-AFEB-313C0C529ADB}">
          <p14:sldIdLst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jQTC6xCluKzFvpHXbppWPz3eLT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91B44D-41DD-4372-93F6-75AAB58BF43B}">
  <a:tblStyle styleId="{1C91B44D-41DD-4372-93F6-75AAB58BF4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933715" y="319642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5564780" y="31964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6195845" y="319642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6826910" y="31964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7457975" y="31964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8089040" y="319642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8720105" y="31964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4037" y="3341755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/>
          <p:nvPr/>
        </p:nvSpPr>
        <p:spPr>
          <a:xfrm>
            <a:off x="4933715" y="44657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5564780" y="446574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6195845" y="44657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4586638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/>
          <p:nvPr/>
        </p:nvSpPr>
        <p:spPr>
          <a:xfrm>
            <a:off x="4933715" y="57350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5564780" y="57350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6195845" y="57350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6826910" y="57350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7457975" y="57350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8089040" y="573506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5855956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 txBox="1"/>
          <p:nvPr/>
        </p:nvSpPr>
        <p:spPr>
          <a:xfrm>
            <a:off x="4735707" y="2766651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104" name="Google Shape;104;p1"/>
          <p:cNvSpPr txBox="1"/>
          <p:nvPr/>
        </p:nvSpPr>
        <p:spPr>
          <a:xfrm>
            <a:off x="4746304" y="4035970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105" name="Google Shape;105;p1"/>
          <p:cNvSpPr txBox="1"/>
          <p:nvPr/>
        </p:nvSpPr>
        <p:spPr>
          <a:xfrm>
            <a:off x="4834710" y="5348327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106" name="Google Shape;106;p1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1"/>
          <p:cNvSpPr txBox="1"/>
          <p:nvPr/>
        </p:nvSpPr>
        <p:spPr>
          <a:xfrm>
            <a:off x="824681" y="482211"/>
            <a:ext cx="3223060" cy="2585283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8" name="Google Shape;10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30066" y="347639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6890926" y="406469"/>
            <a:ext cx="5209063" cy="1909214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10551846" y="76979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7462655" y="1159487"/>
            <a:ext cx="2090274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941994" y="846755"/>
            <a:ext cx="2966127" cy="9232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HAS CELL ON RIGHT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8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	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7440202" y="1217974"/>
            <a:ext cx="20441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272241" y="5567635"/>
            <a:ext cx="3719873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GO TO THE LAST CELL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7142442" y="1809303"/>
            <a:ext cx="1899792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 TIMES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118;p1"/>
          <p:cNvSpPr txBox="1"/>
          <p:nvPr/>
        </p:nvSpPr>
        <p:spPr>
          <a:xfrm>
            <a:off x="7094974" y="575133"/>
            <a:ext cx="264634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116;p1"/>
          <p:cNvSpPr txBox="1"/>
          <p:nvPr/>
        </p:nvSpPr>
        <p:spPr>
          <a:xfrm>
            <a:off x="1749503" y="1308399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/>
          <p:nvPr/>
        </p:nvSpPr>
        <p:spPr>
          <a:xfrm>
            <a:off x="6136703" y="28027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6767768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7398833" y="28027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8029898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8660963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9292028" y="28027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9923093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4336" y="2894800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"/>
          <p:cNvSpPr/>
          <p:nvPr/>
        </p:nvSpPr>
        <p:spPr>
          <a:xfrm>
            <a:off x="6136703" y="407210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6767768" y="407209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7398833" y="407210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2712" y="4192990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"/>
          <p:cNvSpPr/>
          <p:nvPr/>
        </p:nvSpPr>
        <p:spPr>
          <a:xfrm>
            <a:off x="6136703" y="534141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6767768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7398833" y="534141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"/>
          <p:cNvSpPr/>
          <p:nvPr/>
        </p:nvSpPr>
        <p:spPr>
          <a:xfrm>
            <a:off x="8029898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8660963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9292028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3439" y="544668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"/>
          <p:cNvSpPr txBox="1"/>
          <p:nvPr/>
        </p:nvSpPr>
        <p:spPr>
          <a:xfrm>
            <a:off x="5938695" y="2373003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146" name="Google Shape;146;p2"/>
          <p:cNvSpPr txBox="1"/>
          <p:nvPr/>
        </p:nvSpPr>
        <p:spPr>
          <a:xfrm>
            <a:off x="5949292" y="3642322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147" name="Google Shape;147;p2"/>
          <p:cNvSpPr txBox="1"/>
          <p:nvPr/>
        </p:nvSpPr>
        <p:spPr>
          <a:xfrm>
            <a:off x="6037698" y="4954679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148" name="Google Shape;148;p2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9" name="Google Shape;149;p2"/>
          <p:cNvSpPr txBox="1"/>
          <p:nvPr/>
        </p:nvSpPr>
        <p:spPr>
          <a:xfrm>
            <a:off x="1142663" y="509920"/>
            <a:ext cx="2905078" cy="2862322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0" name="Google Shape;15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30066" y="347639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"/>
          <p:cNvSpPr/>
          <p:nvPr/>
        </p:nvSpPr>
        <p:spPr>
          <a:xfrm>
            <a:off x="6826910" y="513171"/>
            <a:ext cx="5209063" cy="1720692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"/>
          <p:cNvSpPr txBox="1"/>
          <p:nvPr/>
        </p:nvSpPr>
        <p:spPr>
          <a:xfrm>
            <a:off x="10554158" y="633548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"/>
          <p:cNvSpPr txBox="1"/>
          <p:nvPr/>
        </p:nvSpPr>
        <p:spPr>
          <a:xfrm>
            <a:off x="7097836" y="633548"/>
            <a:ext cx="264634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"/>
          <p:cNvSpPr txBox="1"/>
          <p:nvPr/>
        </p:nvSpPr>
        <p:spPr>
          <a:xfrm>
            <a:off x="226290" y="5477931"/>
            <a:ext cx="367214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TAKE ALL DIAMOND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"/>
          <p:cNvSpPr txBox="1"/>
          <p:nvPr/>
        </p:nvSpPr>
        <p:spPr>
          <a:xfrm>
            <a:off x="7403711" y="1665980"/>
            <a:ext cx="2941831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"/>
          <p:cNvSpPr txBox="1"/>
          <p:nvPr/>
        </p:nvSpPr>
        <p:spPr>
          <a:xfrm>
            <a:off x="7449464" y="1682454"/>
            <a:ext cx="29418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NO DIAMOND ON RIGHT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7735" y="2908047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2277" y="2923670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94750" y="5446685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1937" y="5462308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3248" y="544668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"/>
          <p:cNvSpPr/>
          <p:nvPr/>
        </p:nvSpPr>
        <p:spPr>
          <a:xfrm>
            <a:off x="9923093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10554158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11185223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74313" y="5427786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22601" y="5477931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03912" y="5477931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"/>
          <p:cNvSpPr txBox="1"/>
          <p:nvPr/>
        </p:nvSpPr>
        <p:spPr>
          <a:xfrm>
            <a:off x="10603912" y="1224592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83271" y="2957163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38360" y="4182368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10578" y="5483706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"/>
          <p:cNvSpPr txBox="1"/>
          <p:nvPr/>
        </p:nvSpPr>
        <p:spPr>
          <a:xfrm>
            <a:off x="7403711" y="1111369"/>
            <a:ext cx="2735577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"/>
          <p:cNvSpPr txBox="1"/>
          <p:nvPr/>
        </p:nvSpPr>
        <p:spPr>
          <a:xfrm>
            <a:off x="7449464" y="1127843"/>
            <a:ext cx="25875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 ON RIGHT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159;p2"/>
          <p:cNvSpPr txBox="1"/>
          <p:nvPr/>
        </p:nvSpPr>
        <p:spPr>
          <a:xfrm>
            <a:off x="1235673" y="846758"/>
            <a:ext cx="2646340" cy="193895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HAS DIAMOND ON 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RIGHT&gt;</a:t>
            </a:r>
          </a:p>
          <a:p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lang="fr-FR" sz="2000" dirty="0" smtClean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fr-FR"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fr-FR" sz="2000" dirty="0" smtClean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158;p2"/>
          <p:cNvSpPr txBox="1"/>
          <p:nvPr/>
        </p:nvSpPr>
        <p:spPr>
          <a:xfrm>
            <a:off x="1997070" y="1556114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174;p2"/>
          <p:cNvSpPr txBox="1"/>
          <p:nvPr/>
        </p:nvSpPr>
        <p:spPr>
          <a:xfrm>
            <a:off x="1997070" y="2033808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"/>
          <p:cNvSpPr/>
          <p:nvPr/>
        </p:nvSpPr>
        <p:spPr>
          <a:xfrm>
            <a:off x="6136703" y="28027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"/>
          <p:cNvSpPr/>
          <p:nvPr/>
        </p:nvSpPr>
        <p:spPr>
          <a:xfrm>
            <a:off x="6767768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"/>
          <p:cNvSpPr/>
          <p:nvPr/>
        </p:nvSpPr>
        <p:spPr>
          <a:xfrm>
            <a:off x="7398833" y="28027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"/>
          <p:cNvSpPr/>
          <p:nvPr/>
        </p:nvSpPr>
        <p:spPr>
          <a:xfrm>
            <a:off x="8029898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"/>
          <p:cNvSpPr/>
          <p:nvPr/>
        </p:nvSpPr>
        <p:spPr>
          <a:xfrm>
            <a:off x="8660963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"/>
          <p:cNvSpPr/>
          <p:nvPr/>
        </p:nvSpPr>
        <p:spPr>
          <a:xfrm>
            <a:off x="9292028" y="28027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"/>
          <p:cNvSpPr/>
          <p:nvPr/>
        </p:nvSpPr>
        <p:spPr>
          <a:xfrm>
            <a:off x="9923093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8894" y="2923670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"/>
          <p:cNvSpPr/>
          <p:nvPr/>
        </p:nvSpPr>
        <p:spPr>
          <a:xfrm>
            <a:off x="6136703" y="407210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"/>
          <p:cNvSpPr/>
          <p:nvPr/>
        </p:nvSpPr>
        <p:spPr>
          <a:xfrm>
            <a:off x="6767768" y="407209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"/>
          <p:cNvSpPr/>
          <p:nvPr/>
        </p:nvSpPr>
        <p:spPr>
          <a:xfrm>
            <a:off x="7398833" y="407210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8894" y="4192990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6895" y="4177367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"/>
          <p:cNvSpPr/>
          <p:nvPr/>
        </p:nvSpPr>
        <p:spPr>
          <a:xfrm>
            <a:off x="6136703" y="534141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6767768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398833" y="534141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029898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8660963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9292028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8894" y="5462308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"/>
          <p:cNvSpPr txBox="1"/>
          <p:nvPr/>
        </p:nvSpPr>
        <p:spPr>
          <a:xfrm>
            <a:off x="5938695" y="2373003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205" name="Google Shape;205;p3"/>
          <p:cNvSpPr txBox="1"/>
          <p:nvPr/>
        </p:nvSpPr>
        <p:spPr>
          <a:xfrm>
            <a:off x="5949292" y="3642322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206" name="Google Shape;206;p3"/>
          <p:cNvSpPr txBox="1"/>
          <p:nvPr/>
        </p:nvSpPr>
        <p:spPr>
          <a:xfrm>
            <a:off x="6037698" y="4954679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207" name="Google Shape;207;p3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8" name="Google Shape;208;p3"/>
          <p:cNvSpPr txBox="1"/>
          <p:nvPr/>
        </p:nvSpPr>
        <p:spPr>
          <a:xfrm>
            <a:off x="1142663" y="509920"/>
            <a:ext cx="2905078" cy="2862322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9" name="Google Shape;209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30066" y="347639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826910" y="513170"/>
            <a:ext cx="5209063" cy="1748079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#3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"/>
          <p:cNvSpPr txBox="1"/>
          <p:nvPr/>
        </p:nvSpPr>
        <p:spPr>
          <a:xfrm>
            <a:off x="10554158" y="683061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"/>
          <p:cNvSpPr txBox="1"/>
          <p:nvPr/>
        </p:nvSpPr>
        <p:spPr>
          <a:xfrm>
            <a:off x="7097836" y="633548"/>
            <a:ext cx="264634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"/>
          <p:cNvSpPr txBox="1"/>
          <p:nvPr/>
        </p:nvSpPr>
        <p:spPr>
          <a:xfrm>
            <a:off x="121211" y="5368627"/>
            <a:ext cx="393685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TAKE THE ONLY ONE DIAMOND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"/>
          <p:cNvSpPr txBox="1"/>
          <p:nvPr/>
        </p:nvSpPr>
        <p:spPr>
          <a:xfrm>
            <a:off x="7705233" y="1070567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"/>
          <p:cNvSpPr txBox="1"/>
          <p:nvPr/>
        </p:nvSpPr>
        <p:spPr>
          <a:xfrm>
            <a:off x="7710663" y="1070567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"/>
          <p:cNvSpPr txBox="1"/>
          <p:nvPr/>
        </p:nvSpPr>
        <p:spPr>
          <a:xfrm>
            <a:off x="7699803" y="1586708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"/>
          <p:cNvSpPr txBox="1"/>
          <p:nvPr/>
        </p:nvSpPr>
        <p:spPr>
          <a:xfrm>
            <a:off x="7705233" y="1586708"/>
            <a:ext cx="19495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NO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92277" y="2923670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"/>
          <p:cNvSpPr/>
          <p:nvPr/>
        </p:nvSpPr>
        <p:spPr>
          <a:xfrm>
            <a:off x="9923093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0554158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11185223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55414" y="5462308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"/>
          <p:cNvSpPr txBox="1"/>
          <p:nvPr/>
        </p:nvSpPr>
        <p:spPr>
          <a:xfrm>
            <a:off x="10558063" y="1228389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218;p3"/>
          <p:cNvSpPr txBox="1"/>
          <p:nvPr/>
        </p:nvSpPr>
        <p:spPr>
          <a:xfrm>
            <a:off x="1263358" y="841295"/>
            <a:ext cx="2646340" cy="22467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HAS NO 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DIAMOND&gt;</a:t>
            </a:r>
          </a:p>
          <a:p>
            <a:endParaRPr lang="fr-FR"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fr-FR" sz="2000" dirty="0" smtClean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fr-FR"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fr-FR" sz="2000" dirty="0" smtClean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217;p3"/>
          <p:cNvSpPr txBox="1"/>
          <p:nvPr/>
        </p:nvSpPr>
        <p:spPr>
          <a:xfrm>
            <a:off x="1826351" y="1525984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221;p3"/>
          <p:cNvSpPr txBox="1"/>
          <p:nvPr/>
        </p:nvSpPr>
        <p:spPr>
          <a:xfrm>
            <a:off x="1333010" y="1956040"/>
            <a:ext cx="233050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IF &lt;HAS DIAMOND&gt;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229;p3"/>
          <p:cNvSpPr txBox="1"/>
          <p:nvPr/>
        </p:nvSpPr>
        <p:spPr>
          <a:xfrm>
            <a:off x="1806811" y="237300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"/>
          <p:cNvSpPr txBox="1"/>
          <p:nvPr/>
        </p:nvSpPr>
        <p:spPr>
          <a:xfrm>
            <a:off x="4206431" y="2367104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235" name="Google Shape;235;p4"/>
          <p:cNvSpPr txBox="1"/>
          <p:nvPr/>
        </p:nvSpPr>
        <p:spPr>
          <a:xfrm>
            <a:off x="1142663" y="509920"/>
            <a:ext cx="2905078" cy="424727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6" name="Google Shape;23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330066" y="347639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4"/>
          <p:cNvSpPr/>
          <p:nvPr/>
        </p:nvSpPr>
        <p:spPr>
          <a:xfrm>
            <a:off x="6826910" y="513170"/>
            <a:ext cx="5209063" cy="183659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4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#4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4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4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4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4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4"/>
          <p:cNvSpPr txBox="1"/>
          <p:nvPr/>
        </p:nvSpPr>
        <p:spPr>
          <a:xfrm>
            <a:off x="10551846" y="76979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4"/>
          <p:cNvSpPr txBox="1"/>
          <p:nvPr/>
        </p:nvSpPr>
        <p:spPr>
          <a:xfrm>
            <a:off x="7097836" y="633548"/>
            <a:ext cx="264634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4"/>
          <p:cNvSpPr txBox="1"/>
          <p:nvPr/>
        </p:nvSpPr>
        <p:spPr>
          <a:xfrm>
            <a:off x="111034" y="5940239"/>
            <a:ext cx="3513258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TAKE THE ONLY ONE DIAMONDS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4"/>
          <p:cNvSpPr txBox="1"/>
          <p:nvPr/>
        </p:nvSpPr>
        <p:spPr>
          <a:xfrm>
            <a:off x="7705233" y="1070567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4"/>
          <p:cNvSpPr txBox="1"/>
          <p:nvPr/>
        </p:nvSpPr>
        <p:spPr>
          <a:xfrm>
            <a:off x="7710663" y="1070567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4"/>
          <p:cNvSpPr txBox="1"/>
          <p:nvPr/>
        </p:nvSpPr>
        <p:spPr>
          <a:xfrm>
            <a:off x="7699803" y="1586708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4"/>
          <p:cNvSpPr txBox="1"/>
          <p:nvPr/>
        </p:nvSpPr>
        <p:spPr>
          <a:xfrm>
            <a:off x="7705233" y="1586708"/>
            <a:ext cx="20555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NOT DIAMOND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4"/>
          <p:cNvSpPr/>
          <p:nvPr/>
        </p:nvSpPr>
        <p:spPr>
          <a:xfrm>
            <a:off x="4201623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4"/>
          <p:cNvSpPr/>
          <p:nvPr/>
        </p:nvSpPr>
        <p:spPr>
          <a:xfrm>
            <a:off x="4201623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4689915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4"/>
          <p:cNvSpPr/>
          <p:nvPr/>
        </p:nvSpPr>
        <p:spPr>
          <a:xfrm>
            <a:off x="4689915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4"/>
          <p:cNvSpPr/>
          <p:nvPr/>
        </p:nvSpPr>
        <p:spPr>
          <a:xfrm>
            <a:off x="4201623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4"/>
          <p:cNvSpPr/>
          <p:nvPr/>
        </p:nvSpPr>
        <p:spPr>
          <a:xfrm>
            <a:off x="4201623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4"/>
          <p:cNvSpPr/>
          <p:nvPr/>
        </p:nvSpPr>
        <p:spPr>
          <a:xfrm>
            <a:off x="4689915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4"/>
          <p:cNvSpPr/>
          <p:nvPr/>
        </p:nvSpPr>
        <p:spPr>
          <a:xfrm>
            <a:off x="4689915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4"/>
          <p:cNvSpPr/>
          <p:nvPr/>
        </p:nvSpPr>
        <p:spPr>
          <a:xfrm>
            <a:off x="5178207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4"/>
          <p:cNvSpPr/>
          <p:nvPr/>
        </p:nvSpPr>
        <p:spPr>
          <a:xfrm>
            <a:off x="5178207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4"/>
          <p:cNvSpPr/>
          <p:nvPr/>
        </p:nvSpPr>
        <p:spPr>
          <a:xfrm>
            <a:off x="5666499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4"/>
          <p:cNvSpPr/>
          <p:nvPr/>
        </p:nvSpPr>
        <p:spPr>
          <a:xfrm>
            <a:off x="5666499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4"/>
          <p:cNvSpPr/>
          <p:nvPr/>
        </p:nvSpPr>
        <p:spPr>
          <a:xfrm>
            <a:off x="5178207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4"/>
          <p:cNvSpPr/>
          <p:nvPr/>
        </p:nvSpPr>
        <p:spPr>
          <a:xfrm>
            <a:off x="5178207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4"/>
          <p:cNvSpPr/>
          <p:nvPr/>
        </p:nvSpPr>
        <p:spPr>
          <a:xfrm>
            <a:off x="5666499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4"/>
          <p:cNvSpPr/>
          <p:nvPr/>
        </p:nvSpPr>
        <p:spPr>
          <a:xfrm>
            <a:off x="5666499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4"/>
          <p:cNvSpPr/>
          <p:nvPr/>
        </p:nvSpPr>
        <p:spPr>
          <a:xfrm>
            <a:off x="6154791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4"/>
          <p:cNvSpPr/>
          <p:nvPr/>
        </p:nvSpPr>
        <p:spPr>
          <a:xfrm>
            <a:off x="6154791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4"/>
          <p:cNvSpPr/>
          <p:nvPr/>
        </p:nvSpPr>
        <p:spPr>
          <a:xfrm>
            <a:off x="6643083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"/>
          <p:cNvSpPr/>
          <p:nvPr/>
        </p:nvSpPr>
        <p:spPr>
          <a:xfrm>
            <a:off x="6643083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"/>
          <p:cNvSpPr/>
          <p:nvPr/>
        </p:nvSpPr>
        <p:spPr>
          <a:xfrm>
            <a:off x="6154791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6154791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4"/>
          <p:cNvSpPr/>
          <p:nvPr/>
        </p:nvSpPr>
        <p:spPr>
          <a:xfrm>
            <a:off x="6643083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4"/>
          <p:cNvSpPr/>
          <p:nvPr/>
        </p:nvSpPr>
        <p:spPr>
          <a:xfrm>
            <a:off x="6643083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4"/>
          <p:cNvSpPr/>
          <p:nvPr/>
        </p:nvSpPr>
        <p:spPr>
          <a:xfrm>
            <a:off x="7131375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4"/>
          <p:cNvSpPr/>
          <p:nvPr/>
        </p:nvSpPr>
        <p:spPr>
          <a:xfrm>
            <a:off x="7131375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"/>
          <p:cNvSpPr/>
          <p:nvPr/>
        </p:nvSpPr>
        <p:spPr>
          <a:xfrm>
            <a:off x="7131375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4"/>
          <p:cNvSpPr/>
          <p:nvPr/>
        </p:nvSpPr>
        <p:spPr>
          <a:xfrm>
            <a:off x="7131375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4"/>
          <p:cNvSpPr/>
          <p:nvPr/>
        </p:nvSpPr>
        <p:spPr>
          <a:xfrm>
            <a:off x="4201623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"/>
          <p:cNvSpPr/>
          <p:nvPr/>
        </p:nvSpPr>
        <p:spPr>
          <a:xfrm>
            <a:off x="4201623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"/>
          <p:cNvSpPr/>
          <p:nvPr/>
        </p:nvSpPr>
        <p:spPr>
          <a:xfrm>
            <a:off x="4689915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"/>
          <p:cNvSpPr/>
          <p:nvPr/>
        </p:nvSpPr>
        <p:spPr>
          <a:xfrm>
            <a:off x="4689915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"/>
          <p:cNvSpPr/>
          <p:nvPr/>
        </p:nvSpPr>
        <p:spPr>
          <a:xfrm>
            <a:off x="4201623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"/>
          <p:cNvSpPr/>
          <p:nvPr/>
        </p:nvSpPr>
        <p:spPr>
          <a:xfrm>
            <a:off x="4201623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"/>
          <p:cNvSpPr/>
          <p:nvPr/>
        </p:nvSpPr>
        <p:spPr>
          <a:xfrm>
            <a:off x="4689915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4"/>
          <p:cNvSpPr/>
          <p:nvPr/>
        </p:nvSpPr>
        <p:spPr>
          <a:xfrm>
            <a:off x="4689915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"/>
          <p:cNvSpPr/>
          <p:nvPr/>
        </p:nvSpPr>
        <p:spPr>
          <a:xfrm>
            <a:off x="5178207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4"/>
          <p:cNvSpPr/>
          <p:nvPr/>
        </p:nvSpPr>
        <p:spPr>
          <a:xfrm>
            <a:off x="5178207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"/>
          <p:cNvSpPr/>
          <p:nvPr/>
        </p:nvSpPr>
        <p:spPr>
          <a:xfrm>
            <a:off x="5666499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"/>
          <p:cNvSpPr/>
          <p:nvPr/>
        </p:nvSpPr>
        <p:spPr>
          <a:xfrm>
            <a:off x="5666499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"/>
          <p:cNvSpPr/>
          <p:nvPr/>
        </p:nvSpPr>
        <p:spPr>
          <a:xfrm>
            <a:off x="5178207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"/>
          <p:cNvSpPr/>
          <p:nvPr/>
        </p:nvSpPr>
        <p:spPr>
          <a:xfrm>
            <a:off x="5178207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"/>
          <p:cNvSpPr/>
          <p:nvPr/>
        </p:nvSpPr>
        <p:spPr>
          <a:xfrm>
            <a:off x="5666499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4"/>
          <p:cNvSpPr/>
          <p:nvPr/>
        </p:nvSpPr>
        <p:spPr>
          <a:xfrm>
            <a:off x="5666499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4"/>
          <p:cNvSpPr/>
          <p:nvPr/>
        </p:nvSpPr>
        <p:spPr>
          <a:xfrm>
            <a:off x="6154791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"/>
          <p:cNvSpPr/>
          <p:nvPr/>
        </p:nvSpPr>
        <p:spPr>
          <a:xfrm>
            <a:off x="6154791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4"/>
          <p:cNvSpPr/>
          <p:nvPr/>
        </p:nvSpPr>
        <p:spPr>
          <a:xfrm>
            <a:off x="6643083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4"/>
          <p:cNvSpPr/>
          <p:nvPr/>
        </p:nvSpPr>
        <p:spPr>
          <a:xfrm>
            <a:off x="6643083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"/>
          <p:cNvSpPr/>
          <p:nvPr/>
        </p:nvSpPr>
        <p:spPr>
          <a:xfrm>
            <a:off x="6154791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4"/>
          <p:cNvSpPr/>
          <p:nvPr/>
        </p:nvSpPr>
        <p:spPr>
          <a:xfrm>
            <a:off x="6154791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4"/>
          <p:cNvSpPr/>
          <p:nvPr/>
        </p:nvSpPr>
        <p:spPr>
          <a:xfrm>
            <a:off x="6643083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4"/>
          <p:cNvSpPr/>
          <p:nvPr/>
        </p:nvSpPr>
        <p:spPr>
          <a:xfrm>
            <a:off x="6643083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4"/>
          <p:cNvSpPr/>
          <p:nvPr/>
        </p:nvSpPr>
        <p:spPr>
          <a:xfrm>
            <a:off x="7131375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4"/>
          <p:cNvSpPr/>
          <p:nvPr/>
        </p:nvSpPr>
        <p:spPr>
          <a:xfrm>
            <a:off x="7131375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"/>
          <p:cNvSpPr/>
          <p:nvPr/>
        </p:nvSpPr>
        <p:spPr>
          <a:xfrm>
            <a:off x="7131375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"/>
          <p:cNvSpPr/>
          <p:nvPr/>
        </p:nvSpPr>
        <p:spPr>
          <a:xfrm>
            <a:off x="7131375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5035" y="6276905"/>
            <a:ext cx="361468" cy="361468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"/>
          <p:cNvSpPr/>
          <p:nvPr/>
        </p:nvSpPr>
        <p:spPr>
          <a:xfrm>
            <a:off x="4689915" y="6174413"/>
            <a:ext cx="2955416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4"/>
          <p:cNvSpPr/>
          <p:nvPr/>
        </p:nvSpPr>
        <p:spPr>
          <a:xfrm>
            <a:off x="5178207" y="5710644"/>
            <a:ext cx="2441460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"/>
          <p:cNvSpPr/>
          <p:nvPr/>
        </p:nvSpPr>
        <p:spPr>
          <a:xfrm>
            <a:off x="5666499" y="5231643"/>
            <a:ext cx="1953168" cy="515909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"/>
          <p:cNvSpPr/>
          <p:nvPr/>
        </p:nvSpPr>
        <p:spPr>
          <a:xfrm>
            <a:off x="6154791" y="4783619"/>
            <a:ext cx="1464876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"/>
          <p:cNvSpPr/>
          <p:nvPr/>
        </p:nvSpPr>
        <p:spPr>
          <a:xfrm>
            <a:off x="6643083" y="4319268"/>
            <a:ext cx="976584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"/>
          <p:cNvSpPr/>
          <p:nvPr/>
        </p:nvSpPr>
        <p:spPr>
          <a:xfrm>
            <a:off x="7131375" y="3878664"/>
            <a:ext cx="488292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4" name="Google Shape;314;p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65047" y="3999840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"/>
          <p:cNvSpPr txBox="1"/>
          <p:nvPr/>
        </p:nvSpPr>
        <p:spPr>
          <a:xfrm>
            <a:off x="8281134" y="2367104"/>
            <a:ext cx="8370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316" name="Google Shape;316;p4"/>
          <p:cNvSpPr/>
          <p:nvPr/>
        </p:nvSpPr>
        <p:spPr>
          <a:xfrm>
            <a:off x="8276326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4"/>
          <p:cNvSpPr/>
          <p:nvPr/>
        </p:nvSpPr>
        <p:spPr>
          <a:xfrm>
            <a:off x="8276326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"/>
          <p:cNvSpPr/>
          <p:nvPr/>
        </p:nvSpPr>
        <p:spPr>
          <a:xfrm>
            <a:off x="8764618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4"/>
          <p:cNvSpPr/>
          <p:nvPr/>
        </p:nvSpPr>
        <p:spPr>
          <a:xfrm>
            <a:off x="8764618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"/>
          <p:cNvSpPr/>
          <p:nvPr/>
        </p:nvSpPr>
        <p:spPr>
          <a:xfrm>
            <a:off x="8276326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"/>
          <p:cNvSpPr/>
          <p:nvPr/>
        </p:nvSpPr>
        <p:spPr>
          <a:xfrm>
            <a:off x="8276326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"/>
          <p:cNvSpPr/>
          <p:nvPr/>
        </p:nvSpPr>
        <p:spPr>
          <a:xfrm>
            <a:off x="8764618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4"/>
          <p:cNvSpPr/>
          <p:nvPr/>
        </p:nvSpPr>
        <p:spPr>
          <a:xfrm>
            <a:off x="8764618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"/>
          <p:cNvSpPr/>
          <p:nvPr/>
        </p:nvSpPr>
        <p:spPr>
          <a:xfrm>
            <a:off x="9252910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4"/>
          <p:cNvSpPr/>
          <p:nvPr/>
        </p:nvSpPr>
        <p:spPr>
          <a:xfrm>
            <a:off x="9252910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"/>
          <p:cNvSpPr/>
          <p:nvPr/>
        </p:nvSpPr>
        <p:spPr>
          <a:xfrm>
            <a:off x="9741202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4"/>
          <p:cNvSpPr/>
          <p:nvPr/>
        </p:nvSpPr>
        <p:spPr>
          <a:xfrm>
            <a:off x="9741202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4"/>
          <p:cNvSpPr/>
          <p:nvPr/>
        </p:nvSpPr>
        <p:spPr>
          <a:xfrm>
            <a:off x="9252910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"/>
          <p:cNvSpPr/>
          <p:nvPr/>
        </p:nvSpPr>
        <p:spPr>
          <a:xfrm>
            <a:off x="9252910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"/>
          <p:cNvSpPr/>
          <p:nvPr/>
        </p:nvSpPr>
        <p:spPr>
          <a:xfrm>
            <a:off x="9741202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4"/>
          <p:cNvSpPr/>
          <p:nvPr/>
        </p:nvSpPr>
        <p:spPr>
          <a:xfrm>
            <a:off x="9741202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"/>
          <p:cNvSpPr/>
          <p:nvPr/>
        </p:nvSpPr>
        <p:spPr>
          <a:xfrm>
            <a:off x="10229494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4"/>
          <p:cNvSpPr/>
          <p:nvPr/>
        </p:nvSpPr>
        <p:spPr>
          <a:xfrm>
            <a:off x="10229494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4"/>
          <p:cNvSpPr/>
          <p:nvPr/>
        </p:nvSpPr>
        <p:spPr>
          <a:xfrm>
            <a:off x="10717786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4"/>
          <p:cNvSpPr/>
          <p:nvPr/>
        </p:nvSpPr>
        <p:spPr>
          <a:xfrm>
            <a:off x="10717786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4"/>
          <p:cNvSpPr/>
          <p:nvPr/>
        </p:nvSpPr>
        <p:spPr>
          <a:xfrm>
            <a:off x="10229494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"/>
          <p:cNvSpPr/>
          <p:nvPr/>
        </p:nvSpPr>
        <p:spPr>
          <a:xfrm>
            <a:off x="10229494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4"/>
          <p:cNvSpPr/>
          <p:nvPr/>
        </p:nvSpPr>
        <p:spPr>
          <a:xfrm>
            <a:off x="10717786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4"/>
          <p:cNvSpPr/>
          <p:nvPr/>
        </p:nvSpPr>
        <p:spPr>
          <a:xfrm>
            <a:off x="10717786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4"/>
          <p:cNvSpPr/>
          <p:nvPr/>
        </p:nvSpPr>
        <p:spPr>
          <a:xfrm>
            <a:off x="11206078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4"/>
          <p:cNvSpPr/>
          <p:nvPr/>
        </p:nvSpPr>
        <p:spPr>
          <a:xfrm>
            <a:off x="11206078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4"/>
          <p:cNvSpPr/>
          <p:nvPr/>
        </p:nvSpPr>
        <p:spPr>
          <a:xfrm>
            <a:off x="11206078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"/>
          <p:cNvSpPr/>
          <p:nvPr/>
        </p:nvSpPr>
        <p:spPr>
          <a:xfrm>
            <a:off x="11206078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"/>
          <p:cNvSpPr/>
          <p:nvPr/>
        </p:nvSpPr>
        <p:spPr>
          <a:xfrm>
            <a:off x="8276326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4"/>
          <p:cNvSpPr/>
          <p:nvPr/>
        </p:nvSpPr>
        <p:spPr>
          <a:xfrm>
            <a:off x="8276326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4"/>
          <p:cNvSpPr/>
          <p:nvPr/>
        </p:nvSpPr>
        <p:spPr>
          <a:xfrm>
            <a:off x="8764618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4"/>
          <p:cNvSpPr/>
          <p:nvPr/>
        </p:nvSpPr>
        <p:spPr>
          <a:xfrm>
            <a:off x="8764618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4"/>
          <p:cNvSpPr/>
          <p:nvPr/>
        </p:nvSpPr>
        <p:spPr>
          <a:xfrm>
            <a:off x="8276326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"/>
          <p:cNvSpPr/>
          <p:nvPr/>
        </p:nvSpPr>
        <p:spPr>
          <a:xfrm>
            <a:off x="8276326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4"/>
          <p:cNvSpPr/>
          <p:nvPr/>
        </p:nvSpPr>
        <p:spPr>
          <a:xfrm>
            <a:off x="8764618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4"/>
          <p:cNvSpPr/>
          <p:nvPr/>
        </p:nvSpPr>
        <p:spPr>
          <a:xfrm>
            <a:off x="8764618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4"/>
          <p:cNvSpPr/>
          <p:nvPr/>
        </p:nvSpPr>
        <p:spPr>
          <a:xfrm>
            <a:off x="9252910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"/>
          <p:cNvSpPr/>
          <p:nvPr/>
        </p:nvSpPr>
        <p:spPr>
          <a:xfrm>
            <a:off x="9252910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4"/>
          <p:cNvSpPr/>
          <p:nvPr/>
        </p:nvSpPr>
        <p:spPr>
          <a:xfrm>
            <a:off x="9741202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"/>
          <p:cNvSpPr/>
          <p:nvPr/>
        </p:nvSpPr>
        <p:spPr>
          <a:xfrm>
            <a:off x="9741202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4"/>
          <p:cNvSpPr/>
          <p:nvPr/>
        </p:nvSpPr>
        <p:spPr>
          <a:xfrm>
            <a:off x="9252910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4"/>
          <p:cNvSpPr/>
          <p:nvPr/>
        </p:nvSpPr>
        <p:spPr>
          <a:xfrm>
            <a:off x="9252910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"/>
          <p:cNvSpPr/>
          <p:nvPr/>
        </p:nvSpPr>
        <p:spPr>
          <a:xfrm>
            <a:off x="9741202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4"/>
          <p:cNvSpPr/>
          <p:nvPr/>
        </p:nvSpPr>
        <p:spPr>
          <a:xfrm>
            <a:off x="9741202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4"/>
          <p:cNvSpPr/>
          <p:nvPr/>
        </p:nvSpPr>
        <p:spPr>
          <a:xfrm>
            <a:off x="10229494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4"/>
          <p:cNvSpPr/>
          <p:nvPr/>
        </p:nvSpPr>
        <p:spPr>
          <a:xfrm>
            <a:off x="10229494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4"/>
          <p:cNvSpPr/>
          <p:nvPr/>
        </p:nvSpPr>
        <p:spPr>
          <a:xfrm>
            <a:off x="10717786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4"/>
          <p:cNvSpPr/>
          <p:nvPr/>
        </p:nvSpPr>
        <p:spPr>
          <a:xfrm>
            <a:off x="10717786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4"/>
          <p:cNvSpPr/>
          <p:nvPr/>
        </p:nvSpPr>
        <p:spPr>
          <a:xfrm>
            <a:off x="10229494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"/>
          <p:cNvSpPr/>
          <p:nvPr/>
        </p:nvSpPr>
        <p:spPr>
          <a:xfrm>
            <a:off x="10229494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4"/>
          <p:cNvSpPr/>
          <p:nvPr/>
        </p:nvSpPr>
        <p:spPr>
          <a:xfrm>
            <a:off x="10717786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4"/>
          <p:cNvSpPr/>
          <p:nvPr/>
        </p:nvSpPr>
        <p:spPr>
          <a:xfrm>
            <a:off x="10717786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4"/>
          <p:cNvSpPr/>
          <p:nvPr/>
        </p:nvSpPr>
        <p:spPr>
          <a:xfrm>
            <a:off x="11206078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4"/>
          <p:cNvSpPr/>
          <p:nvPr/>
        </p:nvSpPr>
        <p:spPr>
          <a:xfrm>
            <a:off x="11206078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"/>
          <p:cNvSpPr/>
          <p:nvPr/>
        </p:nvSpPr>
        <p:spPr>
          <a:xfrm>
            <a:off x="11206078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"/>
          <p:cNvSpPr/>
          <p:nvPr/>
        </p:nvSpPr>
        <p:spPr>
          <a:xfrm>
            <a:off x="11206078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34203" y="6229435"/>
            <a:ext cx="361468" cy="361468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"/>
          <p:cNvSpPr/>
          <p:nvPr/>
        </p:nvSpPr>
        <p:spPr>
          <a:xfrm>
            <a:off x="8764618" y="6174413"/>
            <a:ext cx="2955416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4"/>
          <p:cNvSpPr/>
          <p:nvPr/>
        </p:nvSpPr>
        <p:spPr>
          <a:xfrm>
            <a:off x="9252910" y="5710644"/>
            <a:ext cx="2441460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4"/>
          <p:cNvSpPr/>
          <p:nvPr/>
        </p:nvSpPr>
        <p:spPr>
          <a:xfrm>
            <a:off x="9741202" y="5231643"/>
            <a:ext cx="1953168" cy="515909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"/>
          <p:cNvSpPr/>
          <p:nvPr/>
        </p:nvSpPr>
        <p:spPr>
          <a:xfrm>
            <a:off x="10229494" y="4783619"/>
            <a:ext cx="1464876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"/>
          <p:cNvSpPr/>
          <p:nvPr/>
        </p:nvSpPr>
        <p:spPr>
          <a:xfrm>
            <a:off x="10717786" y="4319268"/>
            <a:ext cx="976584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4"/>
          <p:cNvSpPr/>
          <p:nvPr/>
        </p:nvSpPr>
        <p:spPr>
          <a:xfrm>
            <a:off x="11206078" y="3878664"/>
            <a:ext cx="488292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9" name="Google Shape;379;p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41084" y="5374780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"/>
          <p:cNvSpPr txBox="1"/>
          <p:nvPr/>
        </p:nvSpPr>
        <p:spPr>
          <a:xfrm>
            <a:off x="10525754" y="1274604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4"/>
          <p:cNvSpPr txBox="1"/>
          <p:nvPr/>
        </p:nvSpPr>
        <p:spPr>
          <a:xfrm>
            <a:off x="10525754" y="1802834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245;p4"/>
          <p:cNvSpPr txBox="1"/>
          <p:nvPr/>
        </p:nvSpPr>
        <p:spPr>
          <a:xfrm>
            <a:off x="1293469" y="969845"/>
            <a:ext cx="2646340" cy="31700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HAS NOT 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DIAMOND&gt;</a:t>
            </a:r>
          </a:p>
          <a:p>
            <a:endParaRPr lang="fr-FR"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fr-FR" sz="2000" dirty="0" smtClean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fr-FR"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fr-FR" sz="2000" dirty="0" smtClean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fr-FR"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fr-FR" sz="2000" dirty="0" smtClean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fr-FR"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380;p4"/>
          <p:cNvSpPr txBox="1"/>
          <p:nvPr/>
        </p:nvSpPr>
        <p:spPr>
          <a:xfrm>
            <a:off x="1744284" y="1643073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244;p4"/>
          <p:cNvSpPr txBox="1"/>
          <p:nvPr/>
        </p:nvSpPr>
        <p:spPr>
          <a:xfrm>
            <a:off x="1743073" y="2125295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248;p4"/>
          <p:cNvSpPr txBox="1"/>
          <p:nvPr/>
        </p:nvSpPr>
        <p:spPr>
          <a:xfrm>
            <a:off x="1446307" y="2591142"/>
            <a:ext cx="216292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IF &lt;HAS DIAMOND&gt;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381;p4"/>
          <p:cNvSpPr txBox="1"/>
          <p:nvPr/>
        </p:nvSpPr>
        <p:spPr>
          <a:xfrm>
            <a:off x="1743073" y="3026171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"/>
          <p:cNvSpPr/>
          <p:nvPr/>
        </p:nvSpPr>
        <p:spPr>
          <a:xfrm>
            <a:off x="4933715" y="337224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5"/>
          <p:cNvSpPr/>
          <p:nvPr/>
        </p:nvSpPr>
        <p:spPr>
          <a:xfrm>
            <a:off x="5564780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5"/>
          <p:cNvSpPr/>
          <p:nvPr/>
        </p:nvSpPr>
        <p:spPr>
          <a:xfrm>
            <a:off x="6195845" y="337224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5"/>
          <p:cNvSpPr/>
          <p:nvPr/>
        </p:nvSpPr>
        <p:spPr>
          <a:xfrm>
            <a:off x="6826910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5"/>
          <p:cNvSpPr/>
          <p:nvPr/>
        </p:nvSpPr>
        <p:spPr>
          <a:xfrm>
            <a:off x="7457975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5"/>
          <p:cNvSpPr/>
          <p:nvPr/>
        </p:nvSpPr>
        <p:spPr>
          <a:xfrm>
            <a:off x="8089040" y="337224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5"/>
          <p:cNvSpPr/>
          <p:nvPr/>
        </p:nvSpPr>
        <p:spPr>
          <a:xfrm>
            <a:off x="8720105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3" name="Google Shape;3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3493132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"/>
          <p:cNvSpPr/>
          <p:nvPr/>
        </p:nvSpPr>
        <p:spPr>
          <a:xfrm>
            <a:off x="4933715" y="46415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5"/>
          <p:cNvSpPr/>
          <p:nvPr/>
        </p:nvSpPr>
        <p:spPr>
          <a:xfrm>
            <a:off x="5564780" y="46415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5"/>
          <p:cNvSpPr/>
          <p:nvPr/>
        </p:nvSpPr>
        <p:spPr>
          <a:xfrm>
            <a:off x="6195845" y="46415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7" name="Google Shape;3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4762452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3907" y="4746829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"/>
          <p:cNvSpPr/>
          <p:nvPr/>
        </p:nvSpPr>
        <p:spPr>
          <a:xfrm>
            <a:off x="4933715" y="59108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5"/>
          <p:cNvSpPr/>
          <p:nvPr/>
        </p:nvSpPr>
        <p:spPr>
          <a:xfrm>
            <a:off x="5564780" y="5910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5"/>
          <p:cNvSpPr/>
          <p:nvPr/>
        </p:nvSpPr>
        <p:spPr>
          <a:xfrm>
            <a:off x="6195845" y="59108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5"/>
          <p:cNvSpPr/>
          <p:nvPr/>
        </p:nvSpPr>
        <p:spPr>
          <a:xfrm>
            <a:off x="6826910" y="5910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5"/>
          <p:cNvSpPr/>
          <p:nvPr/>
        </p:nvSpPr>
        <p:spPr>
          <a:xfrm>
            <a:off x="7457975" y="5910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5"/>
          <p:cNvSpPr/>
          <p:nvPr/>
        </p:nvSpPr>
        <p:spPr>
          <a:xfrm>
            <a:off x="8089040" y="5910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5" name="Google Shape;4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6031770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"/>
          <p:cNvSpPr txBox="1"/>
          <p:nvPr/>
        </p:nvSpPr>
        <p:spPr>
          <a:xfrm>
            <a:off x="4735707" y="2942465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407" name="Google Shape;407;p5"/>
          <p:cNvSpPr txBox="1"/>
          <p:nvPr/>
        </p:nvSpPr>
        <p:spPr>
          <a:xfrm>
            <a:off x="4746304" y="4211784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408" name="Google Shape;408;p5"/>
          <p:cNvSpPr txBox="1"/>
          <p:nvPr/>
        </p:nvSpPr>
        <p:spPr>
          <a:xfrm>
            <a:off x="4834710" y="5524141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409" name="Google Shape;409;p5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0" name="Google Shape;410;p5"/>
          <p:cNvSpPr txBox="1"/>
          <p:nvPr/>
        </p:nvSpPr>
        <p:spPr>
          <a:xfrm>
            <a:off x="1142663" y="426793"/>
            <a:ext cx="2905078" cy="2862322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11" name="Google Shape;41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30066" y="347639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5"/>
          <p:cNvSpPr/>
          <p:nvPr/>
        </p:nvSpPr>
        <p:spPr>
          <a:xfrm>
            <a:off x="6826910" y="513171"/>
            <a:ext cx="5209063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5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#7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5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5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5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5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5"/>
          <p:cNvSpPr txBox="1"/>
          <p:nvPr/>
        </p:nvSpPr>
        <p:spPr>
          <a:xfrm>
            <a:off x="229420" y="5444897"/>
            <a:ext cx="376726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TAKE ALL DIAMOND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EAT ALL CAKES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SIZE OF THE ROAD </a:t>
            </a: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CAN CHANGE !!!!!!!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0" name="Google Shape;420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89289" y="3493132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5"/>
          <p:cNvSpPr/>
          <p:nvPr/>
        </p:nvSpPr>
        <p:spPr>
          <a:xfrm>
            <a:off x="8720105" y="5910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5"/>
          <p:cNvSpPr/>
          <p:nvPr/>
        </p:nvSpPr>
        <p:spPr>
          <a:xfrm>
            <a:off x="9351170" y="5910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5"/>
          <p:cNvSpPr/>
          <p:nvPr/>
        </p:nvSpPr>
        <p:spPr>
          <a:xfrm>
            <a:off x="9982235" y="5910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4" name="Google Shape;424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2426" y="6031770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80770" y="5997248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1348" y="3522102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"/>
          <p:cNvSpPr/>
          <p:nvPr/>
        </p:nvSpPr>
        <p:spPr>
          <a:xfrm>
            <a:off x="6826909" y="46415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5"/>
          <p:cNvSpPr/>
          <p:nvPr/>
        </p:nvSpPr>
        <p:spPr>
          <a:xfrm>
            <a:off x="7442570" y="46415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9" name="Google Shape;429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5687" y="4746829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56510" y="6031770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5"/>
          <p:cNvSpPr txBox="1"/>
          <p:nvPr/>
        </p:nvSpPr>
        <p:spPr>
          <a:xfrm>
            <a:off x="7322115" y="1258032"/>
            <a:ext cx="276204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5"/>
          <p:cNvSpPr txBox="1"/>
          <p:nvPr/>
        </p:nvSpPr>
        <p:spPr>
          <a:xfrm>
            <a:off x="8575311" y="1839857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5"/>
          <p:cNvSpPr txBox="1"/>
          <p:nvPr/>
        </p:nvSpPr>
        <p:spPr>
          <a:xfrm>
            <a:off x="8580741" y="1839857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5"/>
          <p:cNvSpPr txBox="1"/>
          <p:nvPr/>
        </p:nvSpPr>
        <p:spPr>
          <a:xfrm>
            <a:off x="8569881" y="2410869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5"/>
          <p:cNvSpPr txBox="1"/>
          <p:nvPr/>
        </p:nvSpPr>
        <p:spPr>
          <a:xfrm>
            <a:off x="8575311" y="2410869"/>
            <a:ext cx="20441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5"/>
          <p:cNvSpPr txBox="1"/>
          <p:nvPr/>
        </p:nvSpPr>
        <p:spPr>
          <a:xfrm>
            <a:off x="7339778" y="1867669"/>
            <a:ext cx="1125046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5"/>
          <p:cNvSpPr txBox="1"/>
          <p:nvPr/>
        </p:nvSpPr>
        <p:spPr>
          <a:xfrm>
            <a:off x="7345207" y="1867669"/>
            <a:ext cx="11095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CAKE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5"/>
          <p:cNvSpPr txBox="1"/>
          <p:nvPr/>
        </p:nvSpPr>
        <p:spPr>
          <a:xfrm>
            <a:off x="10775954" y="66889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5"/>
          <p:cNvSpPr txBox="1"/>
          <p:nvPr/>
        </p:nvSpPr>
        <p:spPr>
          <a:xfrm>
            <a:off x="10794775" y="1207557"/>
            <a:ext cx="120619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5"/>
          <p:cNvSpPr txBox="1"/>
          <p:nvPr/>
        </p:nvSpPr>
        <p:spPr>
          <a:xfrm>
            <a:off x="10807416" y="1683959"/>
            <a:ext cx="891853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2" name="Google Shape;442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84686" y="3445291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4437" y="3430837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71236" y="4690983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94380" y="5941402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737669" y="5952708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66436" y="5941402"/>
            <a:ext cx="491486" cy="49148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431;p5"/>
          <p:cNvSpPr txBox="1"/>
          <p:nvPr/>
        </p:nvSpPr>
        <p:spPr>
          <a:xfrm>
            <a:off x="1247902" y="868945"/>
            <a:ext cx="2762044" cy="286228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&lt;HAS CELL ON 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RIGHT&gt;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 smtClean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 smtClean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 smtClean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439;p5"/>
          <p:cNvSpPr txBox="1"/>
          <p:nvPr/>
        </p:nvSpPr>
        <p:spPr>
          <a:xfrm>
            <a:off x="2036331" y="1486104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441;p5"/>
          <p:cNvSpPr txBox="1"/>
          <p:nvPr/>
        </p:nvSpPr>
        <p:spPr>
          <a:xfrm>
            <a:off x="2036331" y="2317908"/>
            <a:ext cx="891853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440;p5"/>
          <p:cNvSpPr txBox="1"/>
          <p:nvPr/>
        </p:nvSpPr>
        <p:spPr>
          <a:xfrm>
            <a:off x="2024485" y="3110061"/>
            <a:ext cx="120619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436;p5"/>
          <p:cNvSpPr txBox="1"/>
          <p:nvPr/>
        </p:nvSpPr>
        <p:spPr>
          <a:xfrm>
            <a:off x="1542895" y="1884014"/>
            <a:ext cx="2350595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&lt;HAS CAKE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lang="fr-FR"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5"/>
          <p:cNvSpPr txBox="1"/>
          <p:nvPr/>
        </p:nvSpPr>
        <p:spPr>
          <a:xfrm>
            <a:off x="1547840" y="2679497"/>
            <a:ext cx="2350595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&lt;HAS DIAMOND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lang="fr-FR"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436;p5"/>
          <p:cNvSpPr txBox="1"/>
          <p:nvPr/>
        </p:nvSpPr>
        <p:spPr>
          <a:xfrm>
            <a:off x="7165795" y="657928"/>
            <a:ext cx="2350595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 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fr-FR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CONDITION 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lang="fr-FR"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"/>
          <p:cNvSpPr/>
          <p:nvPr/>
        </p:nvSpPr>
        <p:spPr>
          <a:xfrm>
            <a:off x="4920683" y="324369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6"/>
          <p:cNvSpPr/>
          <p:nvPr/>
        </p:nvSpPr>
        <p:spPr>
          <a:xfrm>
            <a:off x="5551748" y="32436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6"/>
          <p:cNvSpPr/>
          <p:nvPr/>
        </p:nvSpPr>
        <p:spPr>
          <a:xfrm>
            <a:off x="6182813" y="324369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6"/>
          <p:cNvSpPr/>
          <p:nvPr/>
        </p:nvSpPr>
        <p:spPr>
          <a:xfrm>
            <a:off x="6813878" y="32436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6"/>
          <p:cNvSpPr/>
          <p:nvPr/>
        </p:nvSpPr>
        <p:spPr>
          <a:xfrm>
            <a:off x="7444943" y="32436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6"/>
          <p:cNvSpPr/>
          <p:nvPr/>
        </p:nvSpPr>
        <p:spPr>
          <a:xfrm>
            <a:off x="8076008" y="324369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6"/>
          <p:cNvSpPr/>
          <p:nvPr/>
        </p:nvSpPr>
        <p:spPr>
          <a:xfrm>
            <a:off x="8707073" y="32436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9" name="Google Shape;45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9352" y="3359152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6"/>
          <p:cNvSpPr/>
          <p:nvPr/>
        </p:nvSpPr>
        <p:spPr>
          <a:xfrm>
            <a:off x="4920683" y="45130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6"/>
          <p:cNvSpPr/>
          <p:nvPr/>
        </p:nvSpPr>
        <p:spPr>
          <a:xfrm>
            <a:off x="5551748" y="45130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6"/>
          <p:cNvSpPr/>
          <p:nvPr/>
        </p:nvSpPr>
        <p:spPr>
          <a:xfrm>
            <a:off x="6182813" y="45130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3" name="Google Shape;46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2874" y="4633907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0875" y="4618284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6"/>
          <p:cNvSpPr/>
          <p:nvPr/>
        </p:nvSpPr>
        <p:spPr>
          <a:xfrm>
            <a:off x="4920683" y="578233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6"/>
          <p:cNvSpPr/>
          <p:nvPr/>
        </p:nvSpPr>
        <p:spPr>
          <a:xfrm>
            <a:off x="5551748" y="578233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6"/>
          <p:cNvSpPr/>
          <p:nvPr/>
        </p:nvSpPr>
        <p:spPr>
          <a:xfrm>
            <a:off x="6182813" y="578233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6"/>
          <p:cNvSpPr/>
          <p:nvPr/>
        </p:nvSpPr>
        <p:spPr>
          <a:xfrm>
            <a:off x="6813878" y="578233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6"/>
          <p:cNvSpPr/>
          <p:nvPr/>
        </p:nvSpPr>
        <p:spPr>
          <a:xfrm>
            <a:off x="7444943" y="578233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6"/>
          <p:cNvSpPr/>
          <p:nvPr/>
        </p:nvSpPr>
        <p:spPr>
          <a:xfrm>
            <a:off x="8076008" y="578233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1" name="Google Shape;47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2874" y="5903225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6"/>
          <p:cNvSpPr txBox="1"/>
          <p:nvPr/>
        </p:nvSpPr>
        <p:spPr>
          <a:xfrm>
            <a:off x="4722675" y="2813920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473" name="Google Shape;473;p6"/>
          <p:cNvSpPr txBox="1"/>
          <p:nvPr/>
        </p:nvSpPr>
        <p:spPr>
          <a:xfrm>
            <a:off x="4733272" y="4083239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474" name="Google Shape;474;p6"/>
          <p:cNvSpPr txBox="1"/>
          <p:nvPr/>
        </p:nvSpPr>
        <p:spPr>
          <a:xfrm>
            <a:off x="4821678" y="5395596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475" name="Google Shape;475;p6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6" name="Google Shape;476;p6"/>
          <p:cNvSpPr txBox="1"/>
          <p:nvPr/>
        </p:nvSpPr>
        <p:spPr>
          <a:xfrm>
            <a:off x="1142663" y="509920"/>
            <a:ext cx="2905078" cy="2862322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77" name="Google Shape;477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30066" y="347639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6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6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#8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6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6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6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6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6"/>
          <p:cNvSpPr txBox="1"/>
          <p:nvPr/>
        </p:nvSpPr>
        <p:spPr>
          <a:xfrm>
            <a:off x="10551846" y="1737974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6"/>
          <p:cNvSpPr txBox="1"/>
          <p:nvPr/>
        </p:nvSpPr>
        <p:spPr>
          <a:xfrm>
            <a:off x="1250089" y="859575"/>
            <a:ext cx="2646340" cy="286228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&lt;HAS CELL ON 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RIGHT 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 smtClean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 smtClean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 smtClean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6"/>
          <p:cNvSpPr txBox="1"/>
          <p:nvPr/>
        </p:nvSpPr>
        <p:spPr>
          <a:xfrm>
            <a:off x="190161" y="4729002"/>
            <a:ext cx="3767262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TAKE ALL DIAMONDS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COME BACK TO THE INITIAL POINT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SIZE OF THE ROAD </a:t>
            </a:r>
            <a:r>
              <a:rPr lang="fr-FR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CAN CHANGE !!!!!!!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7" name="Google Shape;487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76257" y="3364587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6"/>
          <p:cNvSpPr/>
          <p:nvPr/>
        </p:nvSpPr>
        <p:spPr>
          <a:xfrm>
            <a:off x="8707073" y="578233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6"/>
          <p:cNvSpPr/>
          <p:nvPr/>
        </p:nvSpPr>
        <p:spPr>
          <a:xfrm>
            <a:off x="9338138" y="578233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6"/>
          <p:cNvSpPr/>
          <p:nvPr/>
        </p:nvSpPr>
        <p:spPr>
          <a:xfrm>
            <a:off x="9969203" y="578233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1" name="Google Shape;491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39394" y="590322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6"/>
          <p:cNvSpPr txBox="1"/>
          <p:nvPr/>
        </p:nvSpPr>
        <p:spPr>
          <a:xfrm>
            <a:off x="7857878" y="1203360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6"/>
          <p:cNvSpPr txBox="1"/>
          <p:nvPr/>
        </p:nvSpPr>
        <p:spPr>
          <a:xfrm>
            <a:off x="7863308" y="1203360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6"/>
          <p:cNvSpPr txBox="1"/>
          <p:nvPr/>
        </p:nvSpPr>
        <p:spPr>
          <a:xfrm>
            <a:off x="7852448" y="1774372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6"/>
          <p:cNvSpPr txBox="1"/>
          <p:nvPr/>
        </p:nvSpPr>
        <p:spPr>
          <a:xfrm>
            <a:off x="7857878" y="1774372"/>
            <a:ext cx="20441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6" name="Google Shape;496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67738" y="5868703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8316" y="3393557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6"/>
          <p:cNvSpPr/>
          <p:nvPr/>
        </p:nvSpPr>
        <p:spPr>
          <a:xfrm>
            <a:off x="6813877" y="45130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6"/>
          <p:cNvSpPr/>
          <p:nvPr/>
        </p:nvSpPr>
        <p:spPr>
          <a:xfrm>
            <a:off x="7429538" y="45130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0" name="Google Shape;500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96535" y="4599386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27818" y="5922123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43478" y="590322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6"/>
          <p:cNvSpPr txBox="1"/>
          <p:nvPr/>
        </p:nvSpPr>
        <p:spPr>
          <a:xfrm>
            <a:off x="10551846" y="2261556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6"/>
          <p:cNvSpPr txBox="1"/>
          <p:nvPr/>
        </p:nvSpPr>
        <p:spPr>
          <a:xfrm>
            <a:off x="9969203" y="633548"/>
            <a:ext cx="1944602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6"/>
          <p:cNvSpPr txBox="1"/>
          <p:nvPr/>
        </p:nvSpPr>
        <p:spPr>
          <a:xfrm>
            <a:off x="7847018" y="2269289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6"/>
          <p:cNvSpPr txBox="1"/>
          <p:nvPr/>
        </p:nvSpPr>
        <p:spPr>
          <a:xfrm>
            <a:off x="7852448" y="2269289"/>
            <a:ext cx="18870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LEFT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6"/>
          <p:cNvSpPr txBox="1"/>
          <p:nvPr/>
        </p:nvSpPr>
        <p:spPr>
          <a:xfrm>
            <a:off x="10551846" y="1228389"/>
            <a:ext cx="105028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485;p6"/>
          <p:cNvSpPr txBox="1"/>
          <p:nvPr/>
        </p:nvSpPr>
        <p:spPr>
          <a:xfrm>
            <a:off x="7311897" y="635748"/>
            <a:ext cx="2646340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</p:txBody>
      </p:sp>
      <p:sp>
        <p:nvSpPr>
          <p:cNvPr id="59" name="Google Shape;504;p6"/>
          <p:cNvSpPr txBox="1"/>
          <p:nvPr/>
        </p:nvSpPr>
        <p:spPr>
          <a:xfrm>
            <a:off x="1384864" y="1918112"/>
            <a:ext cx="2263865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&lt;HAS 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DIAMOND 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484;p6"/>
          <p:cNvSpPr txBox="1"/>
          <p:nvPr/>
        </p:nvSpPr>
        <p:spPr>
          <a:xfrm>
            <a:off x="1853884" y="1476692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503;p6"/>
          <p:cNvSpPr txBox="1"/>
          <p:nvPr/>
        </p:nvSpPr>
        <p:spPr>
          <a:xfrm>
            <a:off x="1897604" y="2359746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504;p6"/>
          <p:cNvSpPr txBox="1"/>
          <p:nvPr/>
        </p:nvSpPr>
        <p:spPr>
          <a:xfrm>
            <a:off x="1381401" y="2783183"/>
            <a:ext cx="2588743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HAS CELL ON 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LEFT&gt;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507;p6"/>
          <p:cNvSpPr txBox="1"/>
          <p:nvPr/>
        </p:nvSpPr>
        <p:spPr>
          <a:xfrm>
            <a:off x="1895193" y="3222600"/>
            <a:ext cx="105028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"/>
          <p:cNvSpPr txBox="1"/>
          <p:nvPr/>
        </p:nvSpPr>
        <p:spPr>
          <a:xfrm>
            <a:off x="4050156" y="3552306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513" name="Google Shape;513;p7"/>
          <p:cNvSpPr txBox="1"/>
          <p:nvPr/>
        </p:nvSpPr>
        <p:spPr>
          <a:xfrm>
            <a:off x="664999" y="364200"/>
            <a:ext cx="2905078" cy="424727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14" name="Google Shape;51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219032" y="410739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7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7"/>
          <p:cNvSpPr txBox="1"/>
          <p:nvPr/>
        </p:nvSpPr>
        <p:spPr>
          <a:xfrm>
            <a:off x="4412121" y="566670"/>
            <a:ext cx="126567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#9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7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7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7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7"/>
          <p:cNvSpPr txBox="1"/>
          <p:nvPr/>
        </p:nvSpPr>
        <p:spPr>
          <a:xfrm>
            <a:off x="304768" y="5408541"/>
            <a:ext cx="3513258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TAKE ALL DIAMONDS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WORK FOR THE 3 CASES !!</a:t>
            </a:r>
            <a:endParaRPr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7"/>
          <p:cNvSpPr/>
          <p:nvPr/>
        </p:nvSpPr>
        <p:spPr>
          <a:xfrm>
            <a:off x="4045348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7"/>
          <p:cNvSpPr/>
          <p:nvPr/>
        </p:nvSpPr>
        <p:spPr>
          <a:xfrm>
            <a:off x="4045348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7"/>
          <p:cNvSpPr/>
          <p:nvPr/>
        </p:nvSpPr>
        <p:spPr>
          <a:xfrm>
            <a:off x="4533640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7"/>
          <p:cNvSpPr/>
          <p:nvPr/>
        </p:nvSpPr>
        <p:spPr>
          <a:xfrm>
            <a:off x="4533640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7"/>
          <p:cNvSpPr/>
          <p:nvPr/>
        </p:nvSpPr>
        <p:spPr>
          <a:xfrm>
            <a:off x="4045348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7"/>
          <p:cNvSpPr/>
          <p:nvPr/>
        </p:nvSpPr>
        <p:spPr>
          <a:xfrm>
            <a:off x="4045348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7"/>
          <p:cNvSpPr/>
          <p:nvPr/>
        </p:nvSpPr>
        <p:spPr>
          <a:xfrm>
            <a:off x="4533640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7"/>
          <p:cNvSpPr/>
          <p:nvPr/>
        </p:nvSpPr>
        <p:spPr>
          <a:xfrm>
            <a:off x="4533640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7"/>
          <p:cNvSpPr/>
          <p:nvPr/>
        </p:nvSpPr>
        <p:spPr>
          <a:xfrm>
            <a:off x="5021932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7"/>
          <p:cNvSpPr/>
          <p:nvPr/>
        </p:nvSpPr>
        <p:spPr>
          <a:xfrm>
            <a:off x="5021932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7"/>
          <p:cNvSpPr/>
          <p:nvPr/>
        </p:nvSpPr>
        <p:spPr>
          <a:xfrm>
            <a:off x="5510224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7"/>
          <p:cNvSpPr/>
          <p:nvPr/>
        </p:nvSpPr>
        <p:spPr>
          <a:xfrm>
            <a:off x="5510224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7"/>
          <p:cNvSpPr/>
          <p:nvPr/>
        </p:nvSpPr>
        <p:spPr>
          <a:xfrm>
            <a:off x="5021932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7"/>
          <p:cNvSpPr/>
          <p:nvPr/>
        </p:nvSpPr>
        <p:spPr>
          <a:xfrm>
            <a:off x="5021932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7"/>
          <p:cNvSpPr/>
          <p:nvPr/>
        </p:nvSpPr>
        <p:spPr>
          <a:xfrm>
            <a:off x="5510224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7"/>
          <p:cNvSpPr/>
          <p:nvPr/>
        </p:nvSpPr>
        <p:spPr>
          <a:xfrm>
            <a:off x="5510224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7"/>
          <p:cNvSpPr/>
          <p:nvPr/>
        </p:nvSpPr>
        <p:spPr>
          <a:xfrm>
            <a:off x="5998516" y="54917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7"/>
          <p:cNvSpPr/>
          <p:nvPr/>
        </p:nvSpPr>
        <p:spPr>
          <a:xfrm>
            <a:off x="5998516" y="50210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7"/>
          <p:cNvSpPr/>
          <p:nvPr/>
        </p:nvSpPr>
        <p:spPr>
          <a:xfrm>
            <a:off x="6486808" y="54917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7"/>
          <p:cNvSpPr/>
          <p:nvPr/>
        </p:nvSpPr>
        <p:spPr>
          <a:xfrm>
            <a:off x="6486808" y="50210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7"/>
          <p:cNvSpPr/>
          <p:nvPr/>
        </p:nvSpPr>
        <p:spPr>
          <a:xfrm>
            <a:off x="5998516" y="45574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7"/>
          <p:cNvSpPr/>
          <p:nvPr/>
        </p:nvSpPr>
        <p:spPr>
          <a:xfrm>
            <a:off x="5998516" y="408670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7"/>
          <p:cNvSpPr/>
          <p:nvPr/>
        </p:nvSpPr>
        <p:spPr>
          <a:xfrm>
            <a:off x="6486808" y="45574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7"/>
          <p:cNvSpPr/>
          <p:nvPr/>
        </p:nvSpPr>
        <p:spPr>
          <a:xfrm>
            <a:off x="6486808" y="408670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7"/>
          <p:cNvSpPr/>
          <p:nvPr/>
        </p:nvSpPr>
        <p:spPr>
          <a:xfrm>
            <a:off x="6975100" y="54917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7"/>
          <p:cNvSpPr/>
          <p:nvPr/>
        </p:nvSpPr>
        <p:spPr>
          <a:xfrm>
            <a:off x="6975100" y="50210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7"/>
          <p:cNvSpPr/>
          <p:nvPr/>
        </p:nvSpPr>
        <p:spPr>
          <a:xfrm>
            <a:off x="6975100" y="45574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7"/>
          <p:cNvSpPr/>
          <p:nvPr/>
        </p:nvSpPr>
        <p:spPr>
          <a:xfrm>
            <a:off x="6975100" y="408670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9" name="Google Shape;54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87670" y="4149412"/>
            <a:ext cx="361468" cy="36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16034" y="4679402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09380" y="5103741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72626" y="5100285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7"/>
          <p:cNvSpPr txBox="1"/>
          <p:nvPr/>
        </p:nvSpPr>
        <p:spPr>
          <a:xfrm>
            <a:off x="8124859" y="3552306"/>
            <a:ext cx="8370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554" name="Google Shape;554;p7"/>
          <p:cNvSpPr txBox="1"/>
          <p:nvPr/>
        </p:nvSpPr>
        <p:spPr>
          <a:xfrm>
            <a:off x="7043421" y="1315836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7"/>
          <p:cNvSpPr txBox="1"/>
          <p:nvPr/>
        </p:nvSpPr>
        <p:spPr>
          <a:xfrm>
            <a:off x="7062242" y="1809347"/>
            <a:ext cx="120619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7"/>
          <p:cNvSpPr txBox="1"/>
          <p:nvPr/>
        </p:nvSpPr>
        <p:spPr>
          <a:xfrm>
            <a:off x="8600453" y="1156978"/>
            <a:ext cx="256730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7"/>
          <p:cNvSpPr txBox="1"/>
          <p:nvPr/>
        </p:nvSpPr>
        <p:spPr>
          <a:xfrm>
            <a:off x="9884107" y="2001168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7"/>
          <p:cNvSpPr txBox="1"/>
          <p:nvPr/>
        </p:nvSpPr>
        <p:spPr>
          <a:xfrm>
            <a:off x="9901337" y="2364735"/>
            <a:ext cx="20441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7"/>
          <p:cNvSpPr txBox="1"/>
          <p:nvPr/>
        </p:nvSpPr>
        <p:spPr>
          <a:xfrm>
            <a:off x="8620990" y="229661"/>
            <a:ext cx="196712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7"/>
          <p:cNvSpPr txBox="1"/>
          <p:nvPr/>
        </p:nvSpPr>
        <p:spPr>
          <a:xfrm>
            <a:off x="9901337" y="1649834"/>
            <a:ext cx="18870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LEFT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7"/>
          <p:cNvSpPr txBox="1"/>
          <p:nvPr/>
        </p:nvSpPr>
        <p:spPr>
          <a:xfrm>
            <a:off x="8600453" y="670265"/>
            <a:ext cx="1899792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 TIMES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7"/>
          <p:cNvSpPr txBox="1"/>
          <p:nvPr/>
        </p:nvSpPr>
        <p:spPr>
          <a:xfrm>
            <a:off x="7062242" y="800318"/>
            <a:ext cx="105028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7"/>
          <p:cNvSpPr txBox="1"/>
          <p:nvPr/>
        </p:nvSpPr>
        <p:spPr>
          <a:xfrm>
            <a:off x="7078048" y="229661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4" name="Google Shape;564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79959" y="5122931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32796" y="5640706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27315" y="4678354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78108" y="5105137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7"/>
          <p:cNvSpPr/>
          <p:nvPr/>
        </p:nvSpPr>
        <p:spPr>
          <a:xfrm>
            <a:off x="8112161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7"/>
          <p:cNvSpPr/>
          <p:nvPr/>
        </p:nvSpPr>
        <p:spPr>
          <a:xfrm>
            <a:off x="8112161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7"/>
          <p:cNvSpPr/>
          <p:nvPr/>
        </p:nvSpPr>
        <p:spPr>
          <a:xfrm>
            <a:off x="8600453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7"/>
          <p:cNvSpPr/>
          <p:nvPr/>
        </p:nvSpPr>
        <p:spPr>
          <a:xfrm>
            <a:off x="8600453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7"/>
          <p:cNvSpPr/>
          <p:nvPr/>
        </p:nvSpPr>
        <p:spPr>
          <a:xfrm>
            <a:off x="8112161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7"/>
          <p:cNvSpPr/>
          <p:nvPr/>
        </p:nvSpPr>
        <p:spPr>
          <a:xfrm>
            <a:off x="8112161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7"/>
          <p:cNvSpPr/>
          <p:nvPr/>
        </p:nvSpPr>
        <p:spPr>
          <a:xfrm>
            <a:off x="8600453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7"/>
          <p:cNvSpPr/>
          <p:nvPr/>
        </p:nvSpPr>
        <p:spPr>
          <a:xfrm>
            <a:off x="8600453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7"/>
          <p:cNvSpPr/>
          <p:nvPr/>
        </p:nvSpPr>
        <p:spPr>
          <a:xfrm>
            <a:off x="9088745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7"/>
          <p:cNvSpPr/>
          <p:nvPr/>
        </p:nvSpPr>
        <p:spPr>
          <a:xfrm>
            <a:off x="9088745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7"/>
          <p:cNvSpPr/>
          <p:nvPr/>
        </p:nvSpPr>
        <p:spPr>
          <a:xfrm>
            <a:off x="9577037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7"/>
          <p:cNvSpPr/>
          <p:nvPr/>
        </p:nvSpPr>
        <p:spPr>
          <a:xfrm>
            <a:off x="9577037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7"/>
          <p:cNvSpPr/>
          <p:nvPr/>
        </p:nvSpPr>
        <p:spPr>
          <a:xfrm>
            <a:off x="9088745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7"/>
          <p:cNvSpPr/>
          <p:nvPr/>
        </p:nvSpPr>
        <p:spPr>
          <a:xfrm>
            <a:off x="9088745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7"/>
          <p:cNvSpPr/>
          <p:nvPr/>
        </p:nvSpPr>
        <p:spPr>
          <a:xfrm>
            <a:off x="9577037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7"/>
          <p:cNvSpPr/>
          <p:nvPr/>
        </p:nvSpPr>
        <p:spPr>
          <a:xfrm>
            <a:off x="9577037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4" name="Google Shape;58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87115" y="4141209"/>
            <a:ext cx="361468" cy="36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82847" y="4679402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28790" y="4190734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43857" y="5127597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94128" y="4678354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16113" y="5571025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61425" y="5583064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7"/>
          <p:cNvSpPr txBox="1"/>
          <p:nvPr/>
        </p:nvSpPr>
        <p:spPr>
          <a:xfrm>
            <a:off x="10411211" y="3517265"/>
            <a:ext cx="8370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sp>
        <p:nvSpPr>
          <p:cNvPr id="592" name="Google Shape;592;p7"/>
          <p:cNvSpPr/>
          <p:nvPr/>
        </p:nvSpPr>
        <p:spPr>
          <a:xfrm>
            <a:off x="10435324" y="545696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7"/>
          <p:cNvSpPr/>
          <p:nvPr/>
        </p:nvSpPr>
        <p:spPr>
          <a:xfrm>
            <a:off x="10435324" y="498622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7"/>
          <p:cNvSpPr/>
          <p:nvPr/>
        </p:nvSpPr>
        <p:spPr>
          <a:xfrm>
            <a:off x="10923616" y="545696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7"/>
          <p:cNvSpPr/>
          <p:nvPr/>
        </p:nvSpPr>
        <p:spPr>
          <a:xfrm>
            <a:off x="10923616" y="498622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7"/>
          <p:cNvSpPr/>
          <p:nvPr/>
        </p:nvSpPr>
        <p:spPr>
          <a:xfrm>
            <a:off x="10435324" y="452264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7"/>
          <p:cNvSpPr/>
          <p:nvPr/>
        </p:nvSpPr>
        <p:spPr>
          <a:xfrm>
            <a:off x="10435324" y="405190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7"/>
          <p:cNvSpPr/>
          <p:nvPr/>
        </p:nvSpPr>
        <p:spPr>
          <a:xfrm>
            <a:off x="10923616" y="452264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7"/>
          <p:cNvSpPr/>
          <p:nvPr/>
        </p:nvSpPr>
        <p:spPr>
          <a:xfrm>
            <a:off x="10923616" y="405190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0" name="Google Shape;600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87700" y="4106543"/>
            <a:ext cx="361468" cy="36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06010" y="4644736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67020" y="5092931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39276" y="5536359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50301" y="4133957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80306" y="4630929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7"/>
          <p:cNvSpPr/>
          <p:nvPr/>
        </p:nvSpPr>
        <p:spPr>
          <a:xfrm>
            <a:off x="6826910" y="154062"/>
            <a:ext cx="5209063" cy="2655464"/>
          </a:xfrm>
          <a:prstGeom prst="roundRect">
            <a:avLst>
              <a:gd name="adj" fmla="val 11262"/>
            </a:avLst>
          </a:prstGeom>
          <a:noFill/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7"/>
          <p:cNvSpPr txBox="1"/>
          <p:nvPr/>
        </p:nvSpPr>
        <p:spPr>
          <a:xfrm>
            <a:off x="7062242" y="2277420"/>
            <a:ext cx="120619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"/>
          <p:cNvSpPr txBox="1"/>
          <p:nvPr/>
        </p:nvSpPr>
        <p:spPr>
          <a:xfrm>
            <a:off x="190500" y="542420"/>
            <a:ext cx="115448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#10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8"/>
          <p:cNvSpPr txBox="1"/>
          <p:nvPr/>
        </p:nvSpPr>
        <p:spPr>
          <a:xfrm>
            <a:off x="1485900" y="542420"/>
            <a:ext cx="240642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MAX=11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8"/>
          <p:cNvSpPr txBox="1"/>
          <p:nvPr/>
        </p:nvSpPr>
        <p:spPr>
          <a:xfrm>
            <a:off x="5414955" y="178297"/>
            <a:ext cx="151932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FOWARD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8"/>
          <p:cNvSpPr txBox="1"/>
          <p:nvPr/>
        </p:nvSpPr>
        <p:spPr>
          <a:xfrm>
            <a:off x="6450635" y="2462055"/>
            <a:ext cx="5200591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Bring diamonds 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left side of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river</a:t>
            </a:r>
            <a:endParaRPr sz="5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16" name="Google Shape;616;p8"/>
          <p:cNvGraphicFramePr/>
          <p:nvPr/>
        </p:nvGraphicFramePr>
        <p:xfrm>
          <a:off x="0" y="1760588"/>
          <a:ext cx="10143375" cy="4081125"/>
        </p:xfrm>
        <a:graphic>
          <a:graphicData uri="http://schemas.openxmlformats.org/drawingml/2006/table">
            <a:tbl>
              <a:tblPr firstRow="1" firstCol="1" bandRow="1">
                <a:noFill/>
                <a:tableStyleId>{1C91B44D-41DD-4372-93F6-75AAB58BF43B}</a:tableStyleId>
              </a:tblPr>
              <a:tblGrid>
                <a:gridCol w="67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17" name="Google Shape;617;p8"/>
          <p:cNvGraphicFramePr/>
          <p:nvPr/>
        </p:nvGraphicFramePr>
        <p:xfrm>
          <a:off x="0" y="5824331"/>
          <a:ext cx="10143375" cy="4081125"/>
        </p:xfrm>
        <a:graphic>
          <a:graphicData uri="http://schemas.openxmlformats.org/drawingml/2006/table">
            <a:tbl>
              <a:tblPr firstRow="1" firstCol="1" bandRow="1">
                <a:noFill/>
                <a:tableStyleId>{1C91B44D-41DD-4372-93F6-75AAB58BF43B}</a:tableStyleId>
              </a:tblPr>
              <a:tblGrid>
                <a:gridCol w="67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18" name="Google Shape;618;p8"/>
          <p:cNvSpPr/>
          <p:nvPr/>
        </p:nvSpPr>
        <p:spPr>
          <a:xfrm>
            <a:off x="2219876" y="5934517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8"/>
          <p:cNvSpPr/>
          <p:nvPr/>
        </p:nvSpPr>
        <p:spPr>
          <a:xfrm>
            <a:off x="-1" y="6260191"/>
            <a:ext cx="12191999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8"/>
          <p:cNvSpPr/>
          <p:nvPr/>
        </p:nvSpPr>
        <p:spPr>
          <a:xfrm>
            <a:off x="2886626" y="5934517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8"/>
          <p:cNvSpPr/>
          <p:nvPr/>
        </p:nvSpPr>
        <p:spPr>
          <a:xfrm>
            <a:off x="3575720" y="5934517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8"/>
          <p:cNvSpPr/>
          <p:nvPr/>
        </p:nvSpPr>
        <p:spPr>
          <a:xfrm>
            <a:off x="4242470" y="5934517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8"/>
          <p:cNvSpPr/>
          <p:nvPr/>
        </p:nvSpPr>
        <p:spPr>
          <a:xfrm>
            <a:off x="1281213" y="5289000"/>
            <a:ext cx="4133741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8"/>
          <p:cNvSpPr/>
          <p:nvPr/>
        </p:nvSpPr>
        <p:spPr>
          <a:xfrm>
            <a:off x="2910598" y="4924865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8"/>
          <p:cNvSpPr/>
          <p:nvPr/>
        </p:nvSpPr>
        <p:spPr>
          <a:xfrm>
            <a:off x="3575720" y="4908463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8"/>
          <p:cNvSpPr/>
          <p:nvPr/>
        </p:nvSpPr>
        <p:spPr>
          <a:xfrm>
            <a:off x="4240842" y="4908463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8"/>
          <p:cNvSpPr/>
          <p:nvPr/>
        </p:nvSpPr>
        <p:spPr>
          <a:xfrm>
            <a:off x="2039145" y="4272518"/>
            <a:ext cx="4714684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8"/>
          <p:cNvSpPr/>
          <p:nvPr/>
        </p:nvSpPr>
        <p:spPr>
          <a:xfrm>
            <a:off x="2898435" y="3913484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8"/>
          <p:cNvSpPr/>
          <p:nvPr/>
        </p:nvSpPr>
        <p:spPr>
          <a:xfrm>
            <a:off x="3513667" y="3905362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8"/>
          <p:cNvSpPr/>
          <p:nvPr/>
        </p:nvSpPr>
        <p:spPr>
          <a:xfrm>
            <a:off x="4222363" y="3904106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1" name="Google Shape;63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350" y="5640712"/>
            <a:ext cx="523280" cy="658064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8"/>
          <p:cNvSpPr/>
          <p:nvPr/>
        </p:nvSpPr>
        <p:spPr>
          <a:xfrm>
            <a:off x="4062844" y="2834469"/>
            <a:ext cx="612299" cy="387053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8"/>
          <p:cNvSpPr/>
          <p:nvPr/>
        </p:nvSpPr>
        <p:spPr>
          <a:xfrm>
            <a:off x="7409909" y="1732226"/>
            <a:ext cx="4782089" cy="47718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8"/>
          <p:cNvSpPr txBox="1"/>
          <p:nvPr/>
        </p:nvSpPr>
        <p:spPr>
          <a:xfrm>
            <a:off x="5414955" y="713440"/>
            <a:ext cx="178035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 AROUND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8"/>
          <p:cNvSpPr txBox="1"/>
          <p:nvPr/>
        </p:nvSpPr>
        <p:spPr>
          <a:xfrm>
            <a:off x="7670648" y="162652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8"/>
          <p:cNvSpPr txBox="1"/>
          <p:nvPr/>
        </p:nvSpPr>
        <p:spPr>
          <a:xfrm>
            <a:off x="5447011" y="1247539"/>
            <a:ext cx="78418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8"/>
          <p:cNvSpPr txBox="1"/>
          <p:nvPr/>
        </p:nvSpPr>
        <p:spPr>
          <a:xfrm>
            <a:off x="9384641" y="198876"/>
            <a:ext cx="208223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&lt; </a:t>
            </a:r>
            <a:r>
              <a:rPr lang="fr-FR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8"/>
          <p:cNvSpPr txBox="1"/>
          <p:nvPr/>
        </p:nvSpPr>
        <p:spPr>
          <a:xfrm>
            <a:off x="7649131" y="2218522"/>
            <a:ext cx="4002095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Take all diamonds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go the green cell</a:t>
            </a:r>
            <a:endParaRPr sz="5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8"/>
          <p:cNvSpPr/>
          <p:nvPr/>
        </p:nvSpPr>
        <p:spPr>
          <a:xfrm>
            <a:off x="3242829" y="3264463"/>
            <a:ext cx="2172125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4" name="Google Shape;644;p9"/>
          <p:cNvGraphicFramePr/>
          <p:nvPr/>
        </p:nvGraphicFramePr>
        <p:xfrm>
          <a:off x="-5900" y="2275637"/>
          <a:ext cx="10143375" cy="4081125"/>
        </p:xfrm>
        <a:graphic>
          <a:graphicData uri="http://schemas.openxmlformats.org/drawingml/2006/table">
            <a:tbl>
              <a:tblPr firstRow="1" firstCol="1" bandRow="1">
                <a:noFill/>
                <a:tableStyleId>{1C91B44D-41DD-4372-93F6-75AAB58BF43B}</a:tableStyleId>
              </a:tblPr>
              <a:tblGrid>
                <a:gridCol w="67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45" name="Google Shape;645;p9"/>
          <p:cNvSpPr txBox="1"/>
          <p:nvPr/>
        </p:nvSpPr>
        <p:spPr>
          <a:xfrm>
            <a:off x="190500" y="542420"/>
            <a:ext cx="115448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#11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9"/>
          <p:cNvSpPr txBox="1"/>
          <p:nvPr/>
        </p:nvSpPr>
        <p:spPr>
          <a:xfrm>
            <a:off x="1485900" y="542420"/>
            <a:ext cx="240642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MAX=15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9"/>
          <p:cNvSpPr txBox="1"/>
          <p:nvPr/>
        </p:nvSpPr>
        <p:spPr>
          <a:xfrm>
            <a:off x="4385670" y="215718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9"/>
          <p:cNvSpPr txBox="1"/>
          <p:nvPr/>
        </p:nvSpPr>
        <p:spPr>
          <a:xfrm>
            <a:off x="6450635" y="2462055"/>
            <a:ext cx="5200591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Bring diamonds 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left side of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river</a:t>
            </a:r>
            <a:endParaRPr sz="5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49" name="Google Shape;649;p9"/>
          <p:cNvGraphicFramePr/>
          <p:nvPr/>
        </p:nvGraphicFramePr>
        <p:xfrm>
          <a:off x="0" y="1760588"/>
          <a:ext cx="10143375" cy="4081125"/>
        </p:xfrm>
        <a:graphic>
          <a:graphicData uri="http://schemas.openxmlformats.org/drawingml/2006/table">
            <a:tbl>
              <a:tblPr firstRow="1" firstCol="1" bandRow="1">
                <a:noFill/>
                <a:tableStyleId>{1C91B44D-41DD-4372-93F6-75AAB58BF43B}</a:tableStyleId>
              </a:tblPr>
              <a:tblGrid>
                <a:gridCol w="67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50" name="Google Shape;650;p9"/>
          <p:cNvSpPr/>
          <p:nvPr/>
        </p:nvSpPr>
        <p:spPr>
          <a:xfrm>
            <a:off x="1485900" y="3370454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9"/>
          <p:cNvSpPr/>
          <p:nvPr/>
        </p:nvSpPr>
        <p:spPr>
          <a:xfrm>
            <a:off x="-1" y="6260191"/>
            <a:ext cx="12191999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9"/>
          <p:cNvSpPr/>
          <p:nvPr/>
        </p:nvSpPr>
        <p:spPr>
          <a:xfrm>
            <a:off x="2910598" y="4924865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9"/>
          <p:cNvSpPr/>
          <p:nvPr/>
        </p:nvSpPr>
        <p:spPr>
          <a:xfrm>
            <a:off x="4240842" y="4908463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9"/>
          <p:cNvSpPr/>
          <p:nvPr/>
        </p:nvSpPr>
        <p:spPr>
          <a:xfrm>
            <a:off x="2898435" y="3913484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9"/>
          <p:cNvSpPr/>
          <p:nvPr/>
        </p:nvSpPr>
        <p:spPr>
          <a:xfrm>
            <a:off x="4200980" y="2914522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9"/>
          <p:cNvSpPr/>
          <p:nvPr/>
        </p:nvSpPr>
        <p:spPr>
          <a:xfrm>
            <a:off x="4222363" y="3904106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9"/>
          <p:cNvSpPr/>
          <p:nvPr/>
        </p:nvSpPr>
        <p:spPr>
          <a:xfrm>
            <a:off x="7409909" y="1732226"/>
            <a:ext cx="4782089" cy="47718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9"/>
          <p:cNvSpPr txBox="1"/>
          <p:nvPr/>
        </p:nvSpPr>
        <p:spPr>
          <a:xfrm>
            <a:off x="4385670" y="750861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9"/>
          <p:cNvSpPr txBox="1"/>
          <p:nvPr/>
        </p:nvSpPr>
        <p:spPr>
          <a:xfrm>
            <a:off x="7301627" y="350751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9"/>
          <p:cNvSpPr txBox="1"/>
          <p:nvPr/>
        </p:nvSpPr>
        <p:spPr>
          <a:xfrm>
            <a:off x="4417726" y="128496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9"/>
          <p:cNvSpPr txBox="1"/>
          <p:nvPr/>
        </p:nvSpPr>
        <p:spPr>
          <a:xfrm>
            <a:off x="9668098" y="1084905"/>
            <a:ext cx="208223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&lt; </a:t>
            </a:r>
            <a:r>
              <a:rPr lang="fr-FR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9"/>
          <p:cNvSpPr txBox="1"/>
          <p:nvPr/>
        </p:nvSpPr>
        <p:spPr>
          <a:xfrm>
            <a:off x="7649131" y="2218522"/>
            <a:ext cx="4002095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Pick up all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bring diamonds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the green cell</a:t>
            </a:r>
            <a:endParaRPr sz="4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9"/>
          <p:cNvSpPr txBox="1"/>
          <p:nvPr/>
        </p:nvSpPr>
        <p:spPr>
          <a:xfrm>
            <a:off x="10252792" y="589779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9"/>
          <p:cNvSpPr txBox="1"/>
          <p:nvPr/>
        </p:nvSpPr>
        <p:spPr>
          <a:xfrm>
            <a:off x="10258222" y="589779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9"/>
          <p:cNvSpPr txBox="1"/>
          <p:nvPr/>
        </p:nvSpPr>
        <p:spPr>
          <a:xfrm>
            <a:off x="9684102" y="130802"/>
            <a:ext cx="196712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9"/>
          <p:cNvSpPr/>
          <p:nvPr/>
        </p:nvSpPr>
        <p:spPr>
          <a:xfrm>
            <a:off x="6802920" y="5841644"/>
            <a:ext cx="618419" cy="439780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9"/>
          <p:cNvSpPr txBox="1"/>
          <p:nvPr/>
        </p:nvSpPr>
        <p:spPr>
          <a:xfrm>
            <a:off x="5765329" y="1267269"/>
            <a:ext cx="105028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8" name="Google Shape;66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" y="5816997"/>
            <a:ext cx="426754" cy="418547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9"/>
          <p:cNvSpPr/>
          <p:nvPr/>
        </p:nvSpPr>
        <p:spPr>
          <a:xfrm>
            <a:off x="971633" y="5477446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9"/>
          <p:cNvSpPr/>
          <p:nvPr/>
        </p:nvSpPr>
        <p:spPr>
          <a:xfrm>
            <a:off x="2826014" y="2410203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9"/>
          <p:cNvSpPr txBox="1"/>
          <p:nvPr/>
        </p:nvSpPr>
        <p:spPr>
          <a:xfrm>
            <a:off x="7294471" y="896182"/>
            <a:ext cx="78168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1013</Words>
  <Application>Microsoft Office PowerPoint</Application>
  <PresentationFormat>Widescreen</PresentationFormat>
  <Paragraphs>745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SENRIN.SIM</cp:lastModifiedBy>
  <cp:revision>8</cp:revision>
  <dcterms:created xsi:type="dcterms:W3CDTF">2020-01-30T10:34:45Z</dcterms:created>
  <dcterms:modified xsi:type="dcterms:W3CDTF">2023-06-08T06:30:51Z</dcterms:modified>
</cp:coreProperties>
</file>