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g6soptMhmsDJNuFh5jqJTnbIEs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5" name="Google Shape;30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" name="Google Shape;10;p28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8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" name="Google Shape;12;p28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 txBox="1">
            <a:spLocks noGrp="1"/>
          </p:cNvSpPr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title" idx="2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Google Shape;15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825" y="285377"/>
            <a:ext cx="5157057" cy="185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2">
  <p:cSld name="Pictures x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37"/>
          <p:cNvSpPr>
            <a:spLocks noGrp="1"/>
          </p:cNvSpPr>
          <p:nvPr>
            <p:ph type="pic" idx="2"/>
          </p:nvPr>
        </p:nvSpPr>
        <p:spPr>
          <a:xfrm>
            <a:off x="737978" y="1271530"/>
            <a:ext cx="3584641" cy="3073832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0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37"/>
          <p:cNvSpPr>
            <a:spLocks noGrp="1"/>
          </p:cNvSpPr>
          <p:nvPr>
            <p:ph type="pic" idx="3"/>
          </p:nvPr>
        </p:nvSpPr>
        <p:spPr>
          <a:xfrm>
            <a:off x="4794722" y="1271530"/>
            <a:ext cx="3584641" cy="3073832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7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1"/>
          </p:nvPr>
        </p:nvSpPr>
        <p:spPr>
          <a:xfrm>
            <a:off x="737979" y="4551846"/>
            <a:ext cx="7641384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3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3">
  <p:cSld name="Pictures x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" name="Google Shape;75;p38"/>
          <p:cNvSpPr>
            <a:spLocks noGrp="1"/>
          </p:cNvSpPr>
          <p:nvPr>
            <p:ph type="pic" idx="2"/>
          </p:nvPr>
        </p:nvSpPr>
        <p:spPr>
          <a:xfrm>
            <a:off x="798291" y="1543126"/>
            <a:ext cx="2409368" cy="2957622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38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9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8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8"/>
          <p:cNvSpPr>
            <a:spLocks noGrp="1"/>
          </p:cNvSpPr>
          <p:nvPr>
            <p:ph type="pic" idx="3"/>
          </p:nvPr>
        </p:nvSpPr>
        <p:spPr>
          <a:xfrm>
            <a:off x="3374576" y="1543125"/>
            <a:ext cx="2409368" cy="2957622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38"/>
          <p:cNvSpPr>
            <a:spLocks noGrp="1"/>
          </p:cNvSpPr>
          <p:nvPr>
            <p:ph type="pic" idx="4"/>
          </p:nvPr>
        </p:nvSpPr>
        <p:spPr>
          <a:xfrm>
            <a:off x="5950861" y="1543126"/>
            <a:ext cx="2409368" cy="2957622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>
            <a:off x="798291" y="4551846"/>
            <a:ext cx="7581072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3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4">
  <p:cSld name="Pictures x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39"/>
          <p:cNvSpPr>
            <a:spLocks noGrp="1"/>
          </p:cNvSpPr>
          <p:nvPr>
            <p:ph type="pic" idx="2"/>
          </p:nvPr>
        </p:nvSpPr>
        <p:spPr>
          <a:xfrm>
            <a:off x="1241557" y="1146899"/>
            <a:ext cx="3199814" cy="1771366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39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3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9"/>
          <p:cNvSpPr>
            <a:spLocks noGrp="1"/>
          </p:cNvSpPr>
          <p:nvPr>
            <p:ph type="pic" idx="3"/>
          </p:nvPr>
        </p:nvSpPr>
        <p:spPr>
          <a:xfrm>
            <a:off x="4643251" y="1146899"/>
            <a:ext cx="3199814" cy="177136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39"/>
          <p:cNvSpPr>
            <a:spLocks noGrp="1"/>
          </p:cNvSpPr>
          <p:nvPr>
            <p:ph type="pic" idx="4"/>
          </p:nvPr>
        </p:nvSpPr>
        <p:spPr>
          <a:xfrm>
            <a:off x="1241557" y="3084799"/>
            <a:ext cx="3199814" cy="1771366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39"/>
          <p:cNvSpPr>
            <a:spLocks noGrp="1"/>
          </p:cNvSpPr>
          <p:nvPr>
            <p:ph type="pic" idx="5"/>
          </p:nvPr>
        </p:nvSpPr>
        <p:spPr>
          <a:xfrm>
            <a:off x="4643251" y="3084799"/>
            <a:ext cx="3199814" cy="1771366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3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6">
  <p:cSld name="Pictures x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" name="Google Shape;93;p40"/>
          <p:cNvSpPr>
            <a:spLocks noGrp="1"/>
          </p:cNvSpPr>
          <p:nvPr>
            <p:ph type="pic" idx="2"/>
          </p:nvPr>
        </p:nvSpPr>
        <p:spPr>
          <a:xfrm>
            <a:off x="174021" y="1177007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40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40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0"/>
          <p:cNvSpPr>
            <a:spLocks noGrp="1"/>
          </p:cNvSpPr>
          <p:nvPr>
            <p:ph type="pic" idx="3"/>
          </p:nvPr>
        </p:nvSpPr>
        <p:spPr>
          <a:xfrm>
            <a:off x="3171954" y="1177007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40"/>
          <p:cNvSpPr>
            <a:spLocks noGrp="1"/>
          </p:cNvSpPr>
          <p:nvPr>
            <p:ph type="pic" idx="4"/>
          </p:nvPr>
        </p:nvSpPr>
        <p:spPr>
          <a:xfrm>
            <a:off x="174021" y="2889276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40"/>
          <p:cNvSpPr>
            <a:spLocks noGrp="1"/>
          </p:cNvSpPr>
          <p:nvPr>
            <p:ph type="pic" idx="5"/>
          </p:nvPr>
        </p:nvSpPr>
        <p:spPr>
          <a:xfrm>
            <a:off x="3171954" y="2889276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40"/>
          <p:cNvSpPr>
            <a:spLocks noGrp="1"/>
          </p:cNvSpPr>
          <p:nvPr>
            <p:ph type="pic" idx="6"/>
          </p:nvPr>
        </p:nvSpPr>
        <p:spPr>
          <a:xfrm>
            <a:off x="6169887" y="1173377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40"/>
          <p:cNvSpPr>
            <a:spLocks noGrp="1"/>
          </p:cNvSpPr>
          <p:nvPr>
            <p:ph type="pic" idx="7"/>
          </p:nvPr>
        </p:nvSpPr>
        <p:spPr>
          <a:xfrm>
            <a:off x="6169887" y="2885646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40"/>
          <p:cNvSpPr txBox="1">
            <a:spLocks noGrp="1"/>
          </p:cNvSpPr>
          <p:nvPr>
            <p:ph type="body" idx="1"/>
          </p:nvPr>
        </p:nvSpPr>
        <p:spPr>
          <a:xfrm>
            <a:off x="174020" y="4551846"/>
            <a:ext cx="8847137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4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4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4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0633" y="1200150"/>
            <a:ext cx="6522733" cy="353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1"/>
          <p:cNvSpPr>
            <a:spLocks noGrp="1"/>
          </p:cNvSpPr>
          <p:nvPr>
            <p:ph type="media" idx="2"/>
          </p:nvPr>
        </p:nvSpPr>
        <p:spPr>
          <a:xfrm>
            <a:off x="2412460" y="1420237"/>
            <a:ext cx="4319080" cy="274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list (x6)">
  <p:cSld name="Numbered list (x6)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2" name="Google Shape;112;p42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42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114" name="Google Shape;114;p4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2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GB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6" name="Google Shape;116;p42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2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42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2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0" name="Google Shape;120;p42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121" name="Google Shape;121;p4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2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GB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3" name="Google Shape;123;p42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2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42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2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7" name="Google Shape;127;p42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8" name="Google Shape;128;p42"/>
          <p:cNvSpPr txBox="1">
            <a:spLocks noGrp="1"/>
          </p:cNvSpPr>
          <p:nvPr>
            <p:ph type="body" idx="1"/>
          </p:nvPr>
        </p:nvSpPr>
        <p:spPr>
          <a:xfrm>
            <a:off x="1673225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42"/>
          <p:cNvSpPr txBox="1">
            <a:spLocks noGrp="1"/>
          </p:cNvSpPr>
          <p:nvPr>
            <p:ph type="body" idx="2"/>
          </p:nvPr>
        </p:nvSpPr>
        <p:spPr>
          <a:xfrm>
            <a:off x="1673225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42"/>
          <p:cNvSpPr txBox="1">
            <a:spLocks noGrp="1"/>
          </p:cNvSpPr>
          <p:nvPr>
            <p:ph type="body" idx="3"/>
          </p:nvPr>
        </p:nvSpPr>
        <p:spPr>
          <a:xfrm>
            <a:off x="1673225" y="400370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42"/>
          <p:cNvSpPr txBox="1">
            <a:spLocks noGrp="1"/>
          </p:cNvSpPr>
          <p:nvPr>
            <p:ph type="body" idx="4"/>
          </p:nvPr>
        </p:nvSpPr>
        <p:spPr>
          <a:xfrm>
            <a:off x="5723792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42"/>
          <p:cNvSpPr txBox="1">
            <a:spLocks noGrp="1"/>
          </p:cNvSpPr>
          <p:nvPr>
            <p:ph type="body" idx="5"/>
          </p:nvPr>
        </p:nvSpPr>
        <p:spPr>
          <a:xfrm>
            <a:off x="5723792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42"/>
          <p:cNvSpPr txBox="1">
            <a:spLocks noGrp="1"/>
          </p:cNvSpPr>
          <p:nvPr>
            <p:ph type="body" idx="6"/>
          </p:nvPr>
        </p:nvSpPr>
        <p:spPr>
          <a:xfrm>
            <a:off x="5723792" y="3999174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42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lection Process">
  <p:cSld name="Selection Proces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7" name="Google Shape;137;p43"/>
          <p:cNvCxnSpPr/>
          <p:nvPr/>
        </p:nvCxnSpPr>
        <p:spPr>
          <a:xfrm rot="10800000" flipH="1">
            <a:off x="457200" y="1607150"/>
            <a:ext cx="8262900" cy="2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8" name="Google Shape;138;p43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3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43044" y="912538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624" y="912541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3841" y="912525"/>
            <a:ext cx="1357550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43458" y="912539"/>
            <a:ext cx="1357515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3"/>
          <p:cNvSpPr txBox="1"/>
          <p:nvPr/>
        </p:nvSpPr>
        <p:spPr>
          <a:xfrm>
            <a:off x="294467" y="109125"/>
            <a:ext cx="8849531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43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43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43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43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43"/>
          <p:cNvSpPr txBox="1">
            <a:spLocks noGrp="1"/>
          </p:cNvSpPr>
          <p:nvPr>
            <p:ph type="body" idx="1"/>
          </p:nvPr>
        </p:nvSpPr>
        <p:spPr>
          <a:xfrm>
            <a:off x="566742" y="2886066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43"/>
          <p:cNvSpPr txBox="1">
            <a:spLocks noGrp="1"/>
          </p:cNvSpPr>
          <p:nvPr>
            <p:ph type="body" idx="2"/>
          </p:nvPr>
        </p:nvSpPr>
        <p:spPr>
          <a:xfrm>
            <a:off x="2660983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43"/>
          <p:cNvSpPr txBox="1">
            <a:spLocks noGrp="1"/>
          </p:cNvSpPr>
          <p:nvPr>
            <p:ph type="body" idx="3"/>
          </p:nvPr>
        </p:nvSpPr>
        <p:spPr>
          <a:xfrm>
            <a:off x="4760105" y="2886066"/>
            <a:ext cx="1724218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43"/>
          <p:cNvSpPr txBox="1">
            <a:spLocks noGrp="1"/>
          </p:cNvSpPr>
          <p:nvPr>
            <p:ph type="body" idx="4"/>
          </p:nvPr>
        </p:nvSpPr>
        <p:spPr>
          <a:xfrm>
            <a:off x="6861812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 to PN">
  <p:cSld name="Introduction to P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4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6" name="Google Shape;156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1400" y="459039"/>
            <a:ext cx="6790199" cy="480287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4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44"/>
          <p:cNvSpPr/>
          <p:nvPr/>
        </p:nvSpPr>
        <p:spPr>
          <a:xfrm rot="-533510">
            <a:off x="3936938" y="940587"/>
            <a:ext cx="863600" cy="2797930"/>
          </a:xfrm>
          <a:custGeom>
            <a:avLst/>
            <a:gdLst/>
            <a:ahLst/>
            <a:cxnLst/>
            <a:rect l="l" t="t" r="r" b="b"/>
            <a:pathLst>
              <a:path w="9781" h="84297" extrusionOk="0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4"/>
          <p:cNvSpPr/>
          <p:nvPr/>
        </p:nvSpPr>
        <p:spPr>
          <a:xfrm rot="9185825">
            <a:off x="5565290" y="1311081"/>
            <a:ext cx="2081259" cy="1042696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4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sz="115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44"/>
          <p:cNvSpPr/>
          <p:nvPr/>
        </p:nvSpPr>
        <p:spPr>
          <a:xfrm rot="-6005595">
            <a:off x="5381259" y="1188003"/>
            <a:ext cx="2601814" cy="166446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C Timeline">
  <p:cSld name="PNC Timelin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64" name="Google Shape;164;p45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45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5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45"/>
          <p:cNvSpPr txBox="1"/>
          <p:nvPr/>
        </p:nvSpPr>
        <p:spPr>
          <a:xfrm>
            <a:off x="6311047" y="263531"/>
            <a:ext cx="2385481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8" name="Google Shape;168;p45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9" name="Google Shape;169;p45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170" name="Google Shape;170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2" name="Google Shape;172;p45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173" name="Google Shape;173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5" name="Google Shape;175;p45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176" name="Google Shape;176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8" name="Google Shape;178;p45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179" name="Google Shape;179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1" name="Google Shape;181;p45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182" name="Google Shape;182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4" name="Google Shape;184;p45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185" name="Google Shape;185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7" name="Google Shape;187;p45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188" name="Google Shape;188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90" name="Google Shape;190;p45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45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45"/>
          <p:cNvSpPr txBox="1"/>
          <p:nvPr/>
        </p:nvSpPr>
        <p:spPr>
          <a:xfrm>
            <a:off x="6319780" y="2478007"/>
            <a:ext cx="2561400" cy="37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45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45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sz="105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45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6" name="Google Shape;196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0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5"/>
          <p:cNvSpPr/>
          <p:nvPr/>
        </p:nvSpPr>
        <p:spPr>
          <a:xfrm rot="8202143">
            <a:off x="2200121" y="1958787"/>
            <a:ext cx="914230" cy="270782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5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9" name="Google Shape;19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P Timeline">
  <p:cSld name="PNP Timelin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02" name="Google Shape;202;p46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46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6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05" name="Google Shape;205;p46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06" name="Google Shape;206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8" name="Google Shape;208;p46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09" name="Google Shape;209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1" name="Google Shape;211;p46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12" name="Google Shape;212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4" name="Google Shape;214;p46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15" name="Google Shape;215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7" name="Google Shape;217;p46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18" name="Google Shape;218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20" name="Google Shape;220;p46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sz="11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46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46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4" name="Google Shape;224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761" y="-12053"/>
            <a:ext cx="5349999" cy="378418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6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46"/>
          <p:cNvSpPr/>
          <p:nvPr/>
        </p:nvSpPr>
        <p:spPr>
          <a:xfrm rot="9913479" flipH="1">
            <a:off x="3436001" y="1627827"/>
            <a:ext cx="914230" cy="570659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6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50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50"/>
          <p:cNvSpPr txBox="1">
            <a:spLocks noGrp="1"/>
          </p:cNvSpPr>
          <p:nvPr>
            <p:ph type="body" idx="1"/>
          </p:nvPr>
        </p:nvSpPr>
        <p:spPr>
          <a:xfrm>
            <a:off x="1860355" y="1383906"/>
            <a:ext cx="5423289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50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5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V Timeline">
  <p:cSld name="PNV Timeline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47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1" name="Google Shape;231;p47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7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Google Shape;233;p47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4" name="Google Shape;234;p47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5" name="Google Shape;235;p47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36" name="Google Shape;236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8" name="Google Shape;238;p47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39" name="Google Shape;239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1" name="Google Shape;241;p47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42" name="Google Shape;242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4" name="Google Shape;244;p47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45" name="Google Shape;245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7" name="Google Shape;247;p47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48" name="Google Shape;248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0" name="Google Shape;250;p47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251" name="Google Shape;251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3" name="Google Shape;253;p47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254" name="Google Shape;254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56" name="Google Shape;256;p47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47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47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sz="105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47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47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47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2" name="Google Shape;262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9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7"/>
          <p:cNvSpPr/>
          <p:nvPr/>
        </p:nvSpPr>
        <p:spPr>
          <a:xfrm rot="5746924" flipH="1">
            <a:off x="2653867" y="1361367"/>
            <a:ext cx="557846" cy="18832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7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ga chart">
  <p:cSld name="Orga char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" name="Google Shape;26;p33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3"/>
          <p:cNvSpPr>
            <a:spLocks noGrp="1"/>
          </p:cNvSpPr>
          <p:nvPr>
            <p:ph type="dgm" idx="2"/>
          </p:nvPr>
        </p:nvSpPr>
        <p:spPr>
          <a:xfrm>
            <a:off x="1247775" y="1126908"/>
            <a:ext cx="6648450" cy="353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8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2">
  <p:cSld name="Text columns x2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" name="Google Shape;32;p3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1"/>
          <p:cNvSpPr txBox="1">
            <a:spLocks noGrp="1"/>
          </p:cNvSpPr>
          <p:nvPr>
            <p:ph type="body" idx="1"/>
          </p:nvPr>
        </p:nvSpPr>
        <p:spPr>
          <a:xfrm>
            <a:off x="858891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56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body" idx="2"/>
          </p:nvPr>
        </p:nvSpPr>
        <p:spPr>
          <a:xfrm>
            <a:off x="4671612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3">
  <p:cSld name="Text columns x3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" name="Google Shape;39;p3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1"/>
          </p:nvPr>
        </p:nvSpPr>
        <p:spPr>
          <a:xfrm>
            <a:off x="822938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body" idx="2"/>
          </p:nvPr>
        </p:nvSpPr>
        <p:spPr>
          <a:xfrm>
            <a:off x="3353751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body" idx="3"/>
          </p:nvPr>
        </p:nvSpPr>
        <p:spPr>
          <a:xfrm>
            <a:off x="5884564" y="992222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50332" cy="56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3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+ text ">
  <p:cSld name="Picture + text 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body" idx="1"/>
          </p:nvPr>
        </p:nvSpPr>
        <p:spPr>
          <a:xfrm>
            <a:off x="4572000" y="1413173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34"/>
          <p:cNvSpPr>
            <a:spLocks noGrp="1"/>
          </p:cNvSpPr>
          <p:nvPr>
            <p:ph type="pic" idx="2"/>
          </p:nvPr>
        </p:nvSpPr>
        <p:spPr>
          <a:xfrm>
            <a:off x="628650" y="1405250"/>
            <a:ext cx="3585523" cy="279482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34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3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">
  <p:cSld name="Text + pictur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body" idx="1"/>
          </p:nvPr>
        </p:nvSpPr>
        <p:spPr>
          <a:xfrm>
            <a:off x="628650" y="1434000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35"/>
          <p:cNvSpPr>
            <a:spLocks noGrp="1"/>
          </p:cNvSpPr>
          <p:nvPr>
            <p:ph type="pic" idx="2"/>
          </p:nvPr>
        </p:nvSpPr>
        <p:spPr>
          <a:xfrm>
            <a:off x="4929827" y="1434000"/>
            <a:ext cx="3585523" cy="279482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3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x1">
  <p:cSld name="Picture x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" name="Google Shape;61;p36"/>
          <p:cNvSpPr>
            <a:spLocks noGrp="1"/>
          </p:cNvSpPr>
          <p:nvPr>
            <p:ph type="pic" idx="2"/>
          </p:nvPr>
        </p:nvSpPr>
        <p:spPr>
          <a:xfrm>
            <a:off x="1472540" y="1238616"/>
            <a:ext cx="6163294" cy="3424601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36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6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body" idx="1"/>
          </p:nvPr>
        </p:nvSpPr>
        <p:spPr>
          <a:xfrm>
            <a:off x="1472540" y="4679907"/>
            <a:ext cx="6163293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3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" name="Google Shape;7;p27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503600" y="109132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www.passerellesnumeriques.org/" TargetMode="External"/><Relationship Id="rId7" Type="http://schemas.openxmlformats.org/officeDocument/2006/relationships/hyperlink" Target="https://twitter.com/passerellesnume" TargetMode="External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hyperlink" Target="https://www.youtube.com/user/PasserellesNumerique" TargetMode="External"/><Relationship Id="rId5" Type="http://schemas.openxmlformats.org/officeDocument/2006/relationships/hyperlink" Target="https://www.linkedin.com/company/passerellesnum-riques/" TargetMode="External"/><Relationship Id="rId10" Type="http://schemas.openxmlformats.org/officeDocument/2006/relationships/image" Target="../media/image23.png"/><Relationship Id="rId4" Type="http://schemas.openxmlformats.org/officeDocument/2006/relationships/image" Target="../media/image1.png"/><Relationship Id="rId9" Type="http://schemas.openxmlformats.org/officeDocument/2006/relationships/hyperlink" Target="https://www.facebook.com/passerelles.numeriqu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1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70" name="Google Shape;270;p1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"/>
          <p:cNvSpPr txBox="1">
            <a:spLocks noGrp="1"/>
          </p:cNvSpPr>
          <p:nvPr>
            <p:ph type="title"/>
          </p:nvPr>
        </p:nvSpPr>
        <p:spPr>
          <a:xfrm>
            <a:off x="1184529" y="3670575"/>
            <a:ext cx="7899921" cy="9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Lesson 2 – Present Perfect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2" name="Google Shape;272;p1"/>
          <p:cNvSpPr txBox="1">
            <a:spLocks noGrp="1"/>
          </p:cNvSpPr>
          <p:nvPr>
            <p:ph type="title" idx="2"/>
          </p:nvPr>
        </p:nvSpPr>
        <p:spPr>
          <a:xfrm>
            <a:off x="3679350" y="4499940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b="1">
                <a:solidFill>
                  <a:schemeClr val="dk1"/>
                </a:solidFill>
              </a:rPr>
              <a:t>Module 2 – Grammar Study 2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 txBox="1"/>
          <p:nvPr/>
        </p:nvSpPr>
        <p:spPr>
          <a:xfrm>
            <a:off x="426631" y="227223"/>
            <a:ext cx="7886700" cy="48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28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Present Perfect(have/has V3)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78" name="Google Shape;27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074" y="816011"/>
            <a:ext cx="5007826" cy="2472087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9"/>
          <p:cNvSpPr txBox="1"/>
          <p:nvPr/>
        </p:nvSpPr>
        <p:spPr>
          <a:xfrm>
            <a:off x="1196273" y="3417638"/>
            <a:ext cx="675145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Ex: They </a:t>
            </a:r>
            <a:r>
              <a:rPr lang="en-GB" sz="2000" b="0" i="0" u="sng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have done </a:t>
            </a:r>
            <a:r>
              <a:rPr lang="en-GB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their task accurately.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Ex: </a:t>
            </a:r>
            <a:r>
              <a:rPr lang="en-GB" sz="2000">
                <a:solidFill>
                  <a:srgbClr val="0070C0"/>
                </a:solidFill>
              </a:rPr>
              <a:t>She</a:t>
            </a:r>
            <a:r>
              <a:rPr lang="en-GB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 b="0" i="0" u="sng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GB" sz="2000" u="sng">
                <a:solidFill>
                  <a:srgbClr val="0070C0"/>
                </a:solidFill>
              </a:rPr>
              <a:t>s</a:t>
            </a:r>
            <a:r>
              <a:rPr lang="en-GB" sz="2000" b="0" i="0" u="sng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stayed </a:t>
            </a:r>
            <a:r>
              <a:rPr lang="en-GB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 Phnom Penh for years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Ex: My students </a:t>
            </a:r>
            <a:r>
              <a:rPr lang="en-GB" sz="2000" b="0" i="0" u="sng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have completed </a:t>
            </a:r>
            <a:r>
              <a:rPr lang="en-GB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the project on time.</a:t>
            </a:r>
            <a:endParaRPr/>
          </a:p>
        </p:txBody>
      </p:sp>
      <p:pic>
        <p:nvPicPr>
          <p:cNvPr id="280" name="Google Shape;280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209044">
            <a:off x="2318988" y="843518"/>
            <a:ext cx="194273" cy="2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00960" y="864462"/>
            <a:ext cx="3221672" cy="2432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1"/>
          <p:cNvPicPr preferRelativeResize="0"/>
          <p:nvPr/>
        </p:nvPicPr>
        <p:blipFill rotWithShape="1">
          <a:blip r:embed="rId3">
            <a:alphaModFix/>
          </a:blip>
          <a:srcRect l="49884"/>
          <a:stretch/>
        </p:blipFill>
        <p:spPr>
          <a:xfrm>
            <a:off x="813390" y="653291"/>
            <a:ext cx="5092996" cy="2530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6585" y="668146"/>
            <a:ext cx="173778" cy="2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1"/>
          <p:cNvSpPr txBox="1"/>
          <p:nvPr/>
        </p:nvSpPr>
        <p:spPr>
          <a:xfrm>
            <a:off x="785535" y="3352841"/>
            <a:ext cx="654965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Ex: </a:t>
            </a:r>
            <a:r>
              <a:rPr lang="en-GB" sz="2000" b="0" i="0" u="sng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Have they done </a:t>
            </a:r>
            <a:r>
              <a:rPr lang="en-GB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their task accurately?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Ex: </a:t>
            </a:r>
            <a:r>
              <a:rPr lang="en-GB" sz="2000" b="0" i="0" u="sng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GB" sz="2000" u="sng">
                <a:solidFill>
                  <a:srgbClr val="0070C0"/>
                </a:solidFill>
              </a:rPr>
              <a:t>as</a:t>
            </a:r>
            <a:r>
              <a:rPr lang="en-GB" sz="2000" b="0" i="0" u="sng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 u="sng">
                <a:solidFill>
                  <a:srgbClr val="0070C0"/>
                </a:solidFill>
              </a:rPr>
              <a:t>she</a:t>
            </a:r>
            <a:r>
              <a:rPr lang="en-GB" sz="2000" b="0" i="0" u="sng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stayed </a:t>
            </a:r>
            <a:r>
              <a:rPr lang="en-GB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stayed in Phnom Penh for years?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Ex:  </a:t>
            </a:r>
            <a:r>
              <a:rPr lang="en-GB" sz="2000" b="0" i="0" u="sng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Have my students completed </a:t>
            </a:r>
            <a:r>
              <a:rPr lang="en-GB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the project on time.?</a:t>
            </a:r>
            <a:endParaRPr/>
          </a:p>
        </p:txBody>
      </p:sp>
      <p:pic>
        <p:nvPicPr>
          <p:cNvPr id="289" name="Google Shape;289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76320" y="1188154"/>
            <a:ext cx="2454290" cy="1956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743" y="327837"/>
            <a:ext cx="6521145" cy="227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44842" y="327837"/>
            <a:ext cx="289474" cy="29807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8"/>
          <p:cNvSpPr txBox="1"/>
          <p:nvPr/>
        </p:nvSpPr>
        <p:spPr>
          <a:xfrm>
            <a:off x="173743" y="3189155"/>
            <a:ext cx="75117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Ex: They </a:t>
            </a:r>
            <a:r>
              <a:rPr lang="en-GB" sz="2200" b="0" i="0" u="sng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have not done </a:t>
            </a:r>
            <a:r>
              <a:rPr lang="en-GB" sz="22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their task accurately.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Ex: </a:t>
            </a:r>
            <a:r>
              <a:rPr lang="en-GB" sz="2200">
                <a:solidFill>
                  <a:srgbClr val="0070C0"/>
                </a:solidFill>
              </a:rPr>
              <a:t>She</a:t>
            </a:r>
            <a:r>
              <a:rPr lang="en-GB" sz="22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200" b="0" i="0" u="sng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ha</a:t>
            </a:r>
            <a:r>
              <a:rPr lang="en-GB" sz="2200" u="sng">
                <a:solidFill>
                  <a:srgbClr val="0070C0"/>
                </a:solidFill>
              </a:rPr>
              <a:t>s</a:t>
            </a:r>
            <a:r>
              <a:rPr lang="en-GB" sz="2200" b="0" i="0" u="sng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not stayed </a:t>
            </a:r>
            <a:r>
              <a:rPr lang="en-GB" sz="22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 Phnom Penh for years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Ex: My students </a:t>
            </a:r>
            <a:r>
              <a:rPr lang="en-GB" sz="2200" b="0" i="0" u="sng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have not completed </a:t>
            </a:r>
            <a:r>
              <a:rPr lang="en-GB" sz="22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the project on time.</a:t>
            </a:r>
            <a:endParaRPr/>
          </a:p>
        </p:txBody>
      </p:sp>
      <p:pic>
        <p:nvPicPr>
          <p:cNvPr id="297" name="Google Shape;297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56916" y="846349"/>
            <a:ext cx="2387084" cy="172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457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GB" u="sng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Usage</a:t>
            </a:r>
            <a:r>
              <a:rPr lang="en-GB" u="sng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u="sng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</a:t>
            </a:r>
            <a:r>
              <a:rPr lang="en-GB" u="sng" dirty="0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Indefinite Past</a:t>
            </a:r>
            <a:r>
              <a:rPr lang="en-GB" u="sng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u="sng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km-KH" u="sng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សកម្មភាពដែលបាន​បញ្ចប់រួចហើយ។</a:t>
            </a:r>
            <a:r>
              <a:rPr lang="en-GB" sz="2400" u="sng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2400" u="sng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Ex: I have been to England for three times.</a:t>
            </a:r>
            <a:br>
              <a:rPr lang="en-GB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Ex: She has already had breakfast.</a:t>
            </a:r>
            <a:br>
              <a:rPr lang="en-GB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Ex: Has Sokha met Dara yet?</a:t>
            </a:r>
            <a:br>
              <a:rPr lang="en-GB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</a:t>
            </a:r>
            <a:r>
              <a:rPr lang="en-GB" u="sng" dirty="0">
                <a:solidFill>
                  <a:srgbClr val="0070C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Unfinished past</a:t>
            </a:r>
            <a:r>
              <a:rPr lang="en-GB" u="sng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u="sng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km-KH" u="sng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សកម្មភាព</a:t>
            </a:r>
            <a:r>
              <a:rPr lang="km-KH" u="sng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ដែលមិនទន់​បញ្ចប់នៅឡើយ។</a:t>
            </a:r>
            <a:r>
              <a:rPr lang="en-GB" u="sng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u="sng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Ex:</a:t>
            </a:r>
            <a:r>
              <a:rPr lang="en-GB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They have studied at PNC  for two years.</a:t>
            </a:r>
            <a:br>
              <a:rPr lang="en-GB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Ex: Narith has not meet Sreypov since 2019.</a:t>
            </a:r>
            <a:endParaRPr u="sn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26"/>
          <p:cNvGrpSpPr/>
          <p:nvPr/>
        </p:nvGrpSpPr>
        <p:grpSpPr>
          <a:xfrm>
            <a:off x="0" y="-1"/>
            <a:ext cx="9144000" cy="4984176"/>
            <a:chOff x="0" y="-1"/>
            <a:chExt cx="9144000" cy="4984176"/>
          </a:xfrm>
        </p:grpSpPr>
        <p:grpSp>
          <p:nvGrpSpPr>
            <p:cNvPr id="308" name="Google Shape;308;p26"/>
            <p:cNvGrpSpPr/>
            <p:nvPr/>
          </p:nvGrpSpPr>
          <p:grpSpPr>
            <a:xfrm>
              <a:off x="0" y="-1"/>
              <a:ext cx="9144000" cy="4984176"/>
              <a:chOff x="0" y="-1"/>
              <a:chExt cx="9144000" cy="4984176"/>
            </a:xfrm>
          </p:grpSpPr>
          <p:sp>
            <p:nvSpPr>
              <p:cNvPr id="309" name="Google Shape;309;p26"/>
              <p:cNvSpPr txBox="1"/>
              <p:nvPr/>
            </p:nvSpPr>
            <p:spPr>
              <a:xfrm>
                <a:off x="1700712" y="4552475"/>
                <a:ext cx="57426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GB" sz="1400" b="0" i="0" u="none" strike="noStrike" cap="none">
                    <a:solidFill>
                      <a:srgbClr val="22BBEA"/>
                    </a:solidFill>
                    <a:uFill>
                      <a:noFill/>
                    </a:uFill>
                    <a:latin typeface="Verdana"/>
                    <a:ea typeface="Verdana"/>
                    <a:cs typeface="Verdana"/>
                    <a:sym typeface="Verdana"/>
                    <a:hlinkClick r:id="rId3">
                      <a:extLst>
                        <a:ext uri="{A12FA001-AC4F-418D-AE19-62706E023703}">
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</a:ext>
                      </a:extLst>
                    </a:hlinkClick>
                  </a:rPr>
                  <a:t>www.passerellesnumeriques.org</a:t>
                </a:r>
                <a:endParaRPr sz="1400" b="0" i="1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310" name="Google Shape;310;p26"/>
              <p:cNvGrpSpPr/>
              <p:nvPr/>
            </p:nvGrpSpPr>
            <p:grpSpPr>
              <a:xfrm>
                <a:off x="0" y="-1"/>
                <a:ext cx="9144000" cy="3152815"/>
                <a:chOff x="0" y="-1"/>
                <a:chExt cx="9144000" cy="3152815"/>
              </a:xfrm>
            </p:grpSpPr>
            <p:pic>
              <p:nvPicPr>
                <p:cNvPr id="311" name="Google Shape;311;p2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3661163" y="1328685"/>
                  <a:ext cx="1821674" cy="182412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300038" dist="219075" dir="4680000" algn="bl" rotWithShape="0">
                    <a:srgbClr val="000000">
                      <a:alpha val="8235"/>
                    </a:srgbClr>
                  </a:outerShdw>
                </a:effectLst>
              </p:spPr>
            </p:pic>
            <p:sp>
              <p:nvSpPr>
                <p:cNvPr id="312" name="Google Shape;312;p26"/>
                <p:cNvSpPr/>
                <p:nvPr/>
              </p:nvSpPr>
              <p:spPr>
                <a:xfrm>
                  <a:off x="0" y="-1"/>
                  <a:ext cx="9144000" cy="630900"/>
                </a:xfrm>
                <a:prstGeom prst="rect">
                  <a:avLst/>
                </a:prstGeom>
                <a:solidFill>
                  <a:srgbClr val="22BBE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3" name="Google Shape;313;p26"/>
              <p:cNvSpPr txBox="1"/>
              <p:nvPr/>
            </p:nvSpPr>
            <p:spPr>
              <a:xfrm>
                <a:off x="3327750" y="3353712"/>
                <a:ext cx="24885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GB" sz="2400" b="0" i="0" u="none" strike="noStrike" cap="none">
                    <a:solidFill>
                      <a:srgbClr val="FF9933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Thank you !</a:t>
                </a:r>
                <a:endParaRPr sz="2400" b="0" i="1" u="none" strike="noStrike" cap="non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pic>
            <p:nvPicPr>
              <p:cNvPr id="314" name="Google Shape;314;p26">
                <a:hlinkClick r:id="rId5"/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977764" y="4021400"/>
                <a:ext cx="407520" cy="4075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15" name="Google Shape;315;p26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-18">
              <a:off x="4162704" y="4021404"/>
              <a:ext cx="407520" cy="407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p26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570237" y="402140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Google Shape;317;p26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755181" y="402141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203</Words>
  <Application>Microsoft Office PowerPoint</Application>
  <PresentationFormat>On-screen Show (16:9)</PresentationFormat>
  <Paragraphs>15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Comic Sans MS</vt:lpstr>
      <vt:lpstr>Verdana</vt:lpstr>
      <vt:lpstr>Simple Light</vt:lpstr>
      <vt:lpstr>Lesson 2 – Present Perfect</vt:lpstr>
      <vt:lpstr>PowerPoint Presentation</vt:lpstr>
      <vt:lpstr>PowerPoint Presentation</vt:lpstr>
      <vt:lpstr>PowerPoint Presentation</vt:lpstr>
      <vt:lpstr>Usage 1. Indefinite Past សកម្មភាពដែលបាន​បញ្ចប់រួចហើយ។  Ex: I have been to England for three times.  Ex: She has already had breakfast.  Ex: Has Sokha met Dara yet?  2. Unfinished past សកម្មភាពដែលមិនទន់​បញ្ចប់នៅឡើយ។  Ex: They have studied at PNC  for two years.  Ex: Narith has not meet Sreypov since 2019.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 – Present Perfect</dc:title>
  <dc:creator>ITadmin</dc:creator>
  <cp:lastModifiedBy>SENRIN.SIM</cp:lastModifiedBy>
  <cp:revision>2</cp:revision>
  <dcterms:modified xsi:type="dcterms:W3CDTF">2023-06-23T04:31:50Z</dcterms:modified>
</cp:coreProperties>
</file>