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0" r:id="rId3"/>
    <p:sldId id="281" r:id="rId4"/>
    <p:sldId id="282" r:id="rId5"/>
    <p:sldId id="283" r:id="rId6"/>
    <p:sldId id="27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tHv+xy9yQT4jByccnzufpvRZ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44" Type="http://customschemas.google.com/relationships/presentationmetadata" Target="metadata"/><Relationship Id="rId4" Type="http://schemas.openxmlformats.org/officeDocument/2006/relationships/slide" Target="slides/slide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076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0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61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41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02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9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1184529" y="3670575"/>
            <a:ext cx="7899921" cy="9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 dirty="0">
                <a:solidFill>
                  <a:schemeClr val="dk1"/>
                </a:solidFill>
                <a:latin typeface="Comic Sans MS" pitchFamily="66" charset="0"/>
              </a:rPr>
              <a:t>Lesson 3 –Past Perfect</a:t>
            </a:r>
            <a:endParaRPr sz="2800" dirty="0">
              <a:solidFill>
                <a:schemeClr val="dk1"/>
              </a:solidFill>
              <a:latin typeface="Comic Sans MS" pitchFamily="66" charset="0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679350" y="4499940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dk1"/>
                </a:solidFill>
              </a:rPr>
              <a:t>Module 2 – Grammar Study 2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466373" y="204710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200" u="sng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 Perfect( had V3)</a:t>
            </a:r>
            <a:br>
              <a:rPr lang="en-GB" sz="3600" u="sng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3600" u="sng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3600" u="sng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3600" u="sng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3600" u="sng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3600" u="sng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</a:t>
            </a:r>
            <a:r>
              <a:rPr lang="en-GB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had studied very hard.</a:t>
            </a:r>
            <a:br>
              <a:rPr lang="en-GB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</a:t>
            </a:r>
            <a:r>
              <a:rPr lang="en-GB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She had met him before.</a:t>
            </a:r>
            <a:br>
              <a:rPr lang="en-GB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</a:t>
            </a:r>
            <a:r>
              <a:rPr lang="en-GB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 had wanted to see the movie.</a:t>
            </a:r>
            <a:endParaRPr sz="3600" b="0" u="sng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E9533-95BE-44D1-8577-E203AB7AA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3" y="820721"/>
            <a:ext cx="5241852" cy="2343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A018DA-5C44-4AAD-8FBC-B54E03C6D3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97" r="4498" b="8773"/>
          <a:stretch/>
        </p:blipFill>
        <p:spPr>
          <a:xfrm>
            <a:off x="5542091" y="755598"/>
            <a:ext cx="3240546" cy="23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3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/>
        </p:nvSpPr>
        <p:spPr>
          <a:xfrm>
            <a:off x="326571" y="304800"/>
            <a:ext cx="8458200" cy="458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Comic Sans MS" pitchFamily="66" charset="0"/>
            </a:endParaRPr>
          </a:p>
          <a:p>
            <a:pPr marL="288925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Comic Sans MS" pitchFamily="66" charset="0"/>
            </a:endParaRPr>
          </a:p>
          <a:p>
            <a:pPr marL="288925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Comic Sans MS" pitchFamily="66" charset="0"/>
            </a:endParaRPr>
          </a:p>
          <a:p>
            <a:pPr marL="288925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Comic Sans MS" pitchFamily="66" charset="0"/>
            </a:endParaRP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itchFamily="66" charset="0"/>
              </a:rPr>
              <a:t>Ex: Had we studied hard before the exam?</a:t>
            </a: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itchFamily="66" charset="0"/>
              </a:rPr>
              <a:t>Ex: Had </a:t>
            </a:r>
            <a:r>
              <a:rPr lang="en-US" sz="2400" dirty="0" err="1">
                <a:latin typeface="Comic Sans MS" pitchFamily="66" charset="0"/>
              </a:rPr>
              <a:t>Sina</a:t>
            </a:r>
            <a:r>
              <a:rPr lang="en-US" sz="2400" dirty="0">
                <a:latin typeface="Comic Sans MS" pitchFamily="66" charset="0"/>
              </a:rPr>
              <a:t> wanted to see the movie?</a:t>
            </a: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itchFamily="66" charset="0"/>
              </a:rPr>
              <a:t>Ex: Had the plane left by 10?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AC53E-519A-4AF3-AB8B-1BFA4A544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00" y="304800"/>
            <a:ext cx="5932037" cy="27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08904" y="181068"/>
            <a:ext cx="7886700" cy="72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She had not watch that movie.</a:t>
            </a:r>
            <a:b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You had not sent me your report.</a:t>
            </a:r>
            <a:b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We had not met each other.</a:t>
            </a:r>
            <a:endParaRPr sz="28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13189-0B90-4992-B063-5A6AB6B23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04" y="401278"/>
            <a:ext cx="5165184" cy="26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BCBAE8-97E2-486B-A9F1-BD2D6C71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5" y="190090"/>
            <a:ext cx="8855592" cy="580385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USAGE</a:t>
            </a:r>
            <a:br>
              <a:rPr lang="en-US" dirty="0"/>
            </a:br>
            <a:r>
              <a:rPr lang="en-US" dirty="0"/>
              <a:t>√ </a:t>
            </a:r>
            <a:r>
              <a:rPr lang="en-US" sz="2800" b="0" dirty="0">
                <a:solidFill>
                  <a:schemeClr val="tx1"/>
                </a:solidFill>
              </a:rPr>
              <a:t>We use </a:t>
            </a:r>
            <a:r>
              <a:rPr lang="en-US" sz="2800" b="0" dirty="0">
                <a:solidFill>
                  <a:srgbClr val="C00000"/>
                </a:solidFill>
              </a:rPr>
              <a:t>Past Perfect Simple </a:t>
            </a:r>
            <a:r>
              <a:rPr lang="en-US" sz="2800" b="0" dirty="0">
                <a:solidFill>
                  <a:schemeClr val="tx1"/>
                </a:solidFill>
              </a:rPr>
              <a:t>for the action that happened before another action or time in the past. </a:t>
            </a:r>
            <a:br>
              <a:rPr lang="en-US" sz="2800" b="0" dirty="0">
                <a:solidFill>
                  <a:schemeClr val="tx1"/>
                </a:solidFill>
              </a:rPr>
            </a:br>
            <a:br>
              <a:rPr lang="en-US" sz="2800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Ex: We had left school before 9:30 PM last night.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Ex: She had met Dara before he left Phnom Penh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D8093-DC16-45BA-8B2A-78230478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374" y="3063017"/>
            <a:ext cx="2660576" cy="1689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6C1D5-C391-45C4-8551-23737C5BE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0"/>
          <a:stretch/>
        </p:blipFill>
        <p:spPr>
          <a:xfrm>
            <a:off x="1300827" y="3063017"/>
            <a:ext cx="3070801" cy="17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452" name="Google Shape;452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453" name="Google Shape;453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54" name="Google Shape;454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455" name="Google Shape;45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456" name="Google Shape;456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458" name="Google Shape;458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9" name="Google Shape;459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173</Words>
  <Application>Microsoft Office PowerPoint</Application>
  <PresentationFormat>On-screen Show (16:9)</PresentationFormat>
  <Paragraphs>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Verdana</vt:lpstr>
      <vt:lpstr>Simple Light</vt:lpstr>
      <vt:lpstr>Lesson 3 –Past Perfect</vt:lpstr>
      <vt:lpstr>Present Perfect( had V3)      Ex: We had studied very hard. Ex: She had met him before. Ex: Sona had wanted to see the movie.</vt:lpstr>
      <vt:lpstr>PowerPoint Presentation</vt:lpstr>
      <vt:lpstr>       Ex: She had not watch that movie. Ex: You had not sent me your report. Ex: We had not met each other.</vt:lpstr>
      <vt:lpstr>USAGE √ We use Past Perfect Simple for the action that happened before another action or time in the past.   Ex: We had left school before 9:30 PM last night. Ex: She had met Dara before he left Phnom Penh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Classroom Energizers </dc:title>
  <dc:creator>ITadmin</dc:creator>
  <cp:lastModifiedBy>Bunthoeun Hun</cp:lastModifiedBy>
  <cp:revision>87</cp:revision>
  <dcterms:modified xsi:type="dcterms:W3CDTF">2021-12-07T04:04:03Z</dcterms:modified>
</cp:coreProperties>
</file>