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cf9abd80bc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cf9abd80b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3e44cae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3e44cae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3e44cae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3e44cae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3e44ca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3e44ca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03e44cae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03e44cae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03e44cae7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6" name="Google Shape;606;g103e44cae7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2">
  <p:cSld name="Text columns x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3">
  <p:cSld name="Text columns x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3" type="body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 chart">
  <p:cSld name="Orga ch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/>
          <p:nvPr>
            <p:ph idx="2" type="dgm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text ">
  <p:cSld name="Picture + text 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/>
          <p:nvPr>
            <p:ph idx="2" type="pic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">
  <p:cSld name="Text + pictur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1">
  <p:cSld name="Picture x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2"/>
          <p:cNvSpPr/>
          <p:nvPr>
            <p:ph idx="2" type="pic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2">
  <p:cSld name="Pictures x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/>
          <p:nvPr>
            <p:ph idx="3" type="pic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3">
  <p:cSld name="Pictures x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4"/>
          <p:cNvSpPr/>
          <p:nvPr>
            <p:ph idx="2" type="pic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/>
          <p:nvPr>
            <p:ph idx="3" type="pic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4"/>
          <p:cNvSpPr/>
          <p:nvPr>
            <p:ph idx="4" type="pic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4">
  <p:cSld name="Pictures x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/>
          <p:nvPr>
            <p:ph idx="2" type="pic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>
            <p:ph idx="3" type="pic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5"/>
          <p:cNvSpPr/>
          <p:nvPr>
            <p:ph idx="4" type="pic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5"/>
          <p:cNvSpPr/>
          <p:nvPr>
            <p:ph idx="5" type="pic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6">
  <p:cSld name="Pictures x6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/>
          <p:nvPr>
            <p:ph idx="2" type="pic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/>
          <p:nvPr>
            <p:ph idx="3" type="pic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26"/>
          <p:cNvSpPr/>
          <p:nvPr>
            <p:ph idx="4" type="pic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/>
          <p:nvPr>
            <p:ph idx="5" type="pic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6"/>
          <p:cNvSpPr/>
          <p:nvPr>
            <p:ph idx="6" type="pic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6"/>
          <p:cNvSpPr/>
          <p:nvPr>
            <p:ph idx="7" type="pic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>
            <p:ph idx="2" type="media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list (x6)">
  <p:cSld name="Numbered list (x6)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8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59" name="Google Shape;159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61" name="Google Shape;161;p28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65" name="Google Shape;165;p28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66" name="Google Shape;166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8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68" name="Google Shape;168;p28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2" type="body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3" type="body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4" type="body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5" type="body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6" type="body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lection Process">
  <p:cSld name="Selection Proces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2" name="Google Shape;182;p29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29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3" type="body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4" type="body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to PN">
  <p:cSld name="Introduction to P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200" cy="4802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30"/>
          <p:cNvSpPr/>
          <p:nvPr/>
        </p:nvSpPr>
        <p:spPr>
          <a:xfrm rot="-533510">
            <a:off x="3936922" y="940590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 rot="9185825">
            <a:off x="5565303" y="1311132"/>
            <a:ext cx="2081259" cy="104264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30"/>
          <p:cNvSpPr/>
          <p:nvPr/>
        </p:nvSpPr>
        <p:spPr>
          <a:xfrm rot="-6005595">
            <a:off x="5381256" y="1187986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C Timeline">
  <p:cSld name="PNC Timeline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31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3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3" name="Google Shape;213;p3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4" name="Google Shape;214;p31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15" name="Google Shape;215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31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18" name="Google Shape;218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20" name="Google Shape;220;p31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21" name="Google Shape;221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23" name="Google Shape;223;p31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24" name="Google Shape;224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26" name="Google Shape;226;p31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27" name="Google Shape;227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29" name="Google Shape;229;p31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30" name="Google Shape;230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2" name="Google Shape;232;p31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33" name="Google Shape;233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35" name="Google Shape;235;p31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5" cy="375905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/>
          <p:nvPr/>
        </p:nvSpPr>
        <p:spPr>
          <a:xfrm rot="8202291">
            <a:off x="2200064" y="1958723"/>
            <a:ext cx="914258" cy="270848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P Timeline">
  <p:cSld name="PNP Timelin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7" name="Google Shape;247;p32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32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50" name="Google Shape;250;p32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51" name="Google Shape;251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32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54" name="Google Shape;254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6" name="Google Shape;256;p32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57" name="Google Shape;257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9" name="Google Shape;259;p32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60" name="Google Shape;260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2" name="Google Shape;262;p32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63" name="Google Shape;263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5" name="Google Shape;265;p32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50000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32"/>
          <p:cNvSpPr/>
          <p:nvPr/>
        </p:nvSpPr>
        <p:spPr>
          <a:xfrm flipH="1" rot="9913546">
            <a:off x="3436023" y="1627862"/>
            <a:ext cx="914255" cy="5706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V Timeline">
  <p:cSld name="PNV Timeline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33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9" name="Google Shape;279;p33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0" name="Google Shape;280;p33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81" name="Google Shape;281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3" name="Google Shape;283;p33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84" name="Google Shape;284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87" name="Google Shape;287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9" name="Google Shape;289;p33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90" name="Google Shape;290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92" name="Google Shape;292;p33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93" name="Google Shape;293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96" name="Google Shape;296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98" name="Google Shape;298;p33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99" name="Google Shape;299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1" name="Google Shape;301;p33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7" name="Google Shape;30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5" cy="375905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/>
          <p:nvPr/>
        </p:nvSpPr>
        <p:spPr>
          <a:xfrm flipH="1" rot="5747526">
            <a:off x="2653947" y="1361420"/>
            <a:ext cx="557799" cy="188303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5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35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17" name="Google Shape;317;p35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35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3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2">
  <p:cSld name="Text columns x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p38"/>
          <p:cNvSpPr txBox="1"/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38"/>
          <p:cNvSpPr txBox="1"/>
          <p:nvPr>
            <p:ph idx="2" type="body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3">
  <p:cSld name="Text columns x3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Google Shape;340;p39"/>
          <p:cNvSpPr txBox="1"/>
          <p:nvPr>
            <p:ph idx="2" type="body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39"/>
          <p:cNvSpPr txBox="1"/>
          <p:nvPr>
            <p:ph idx="3" type="body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 chart">
  <p:cSld name="Orga char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0"/>
          <p:cNvSpPr/>
          <p:nvPr>
            <p:ph idx="2" type="dgm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40"/>
          <p:cNvSpPr txBox="1"/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text ">
  <p:cSld name="Picture + text 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41"/>
          <p:cNvSpPr/>
          <p:nvPr>
            <p:ph idx="2" type="pic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1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">
  <p:cSld name="Text + picture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2"/>
          <p:cNvSpPr txBox="1"/>
          <p:nvPr>
            <p:ph idx="1" type="body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Google Shape;360;p42"/>
          <p:cNvSpPr/>
          <p:nvPr>
            <p:ph idx="2" type="pic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2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4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1">
  <p:cSld name="Picture x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3"/>
          <p:cNvSpPr/>
          <p:nvPr>
            <p:ph idx="2" type="pic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43"/>
          <p:cNvSpPr txBox="1"/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4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2">
  <p:cSld name="Pictures x2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44"/>
          <p:cNvSpPr/>
          <p:nvPr>
            <p:ph idx="2" type="pic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44"/>
          <p:cNvSpPr txBox="1"/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44"/>
          <p:cNvSpPr/>
          <p:nvPr>
            <p:ph idx="3" type="pic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4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4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3">
  <p:cSld name="Pictures x3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5"/>
          <p:cNvSpPr/>
          <p:nvPr>
            <p:ph idx="2" type="pic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45"/>
          <p:cNvSpPr txBox="1"/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4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/>
          <p:nvPr>
            <p:ph idx="3" type="pic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45"/>
          <p:cNvSpPr/>
          <p:nvPr>
            <p:ph idx="4" type="pic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4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4">
  <p:cSld name="Pictures x4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6"/>
          <p:cNvSpPr/>
          <p:nvPr>
            <p:ph idx="2" type="pic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46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Google Shape;391;p4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/>
          <p:nvPr>
            <p:ph idx="3" type="pic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46"/>
          <p:cNvSpPr/>
          <p:nvPr>
            <p:ph idx="4" type="pic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46"/>
          <p:cNvSpPr/>
          <p:nvPr>
            <p:ph idx="5" type="pic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4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6">
  <p:cSld name="Pictures x6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7"/>
          <p:cNvSpPr/>
          <p:nvPr>
            <p:ph idx="2" type="pic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47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4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7"/>
          <p:cNvSpPr/>
          <p:nvPr>
            <p:ph idx="3" type="pic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47"/>
          <p:cNvSpPr/>
          <p:nvPr>
            <p:ph idx="4" type="pic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47"/>
          <p:cNvSpPr/>
          <p:nvPr>
            <p:ph idx="5" type="pic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47"/>
          <p:cNvSpPr/>
          <p:nvPr>
            <p:ph idx="6" type="pic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47"/>
          <p:cNvSpPr/>
          <p:nvPr>
            <p:ph idx="7" type="pic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7"/>
          <p:cNvSpPr txBox="1"/>
          <p:nvPr>
            <p:ph idx="1" type="body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4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4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1" name="Google Shape;411;p4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8"/>
          <p:cNvSpPr/>
          <p:nvPr>
            <p:ph idx="2" type="media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list (x6)">
  <p:cSld name="Numbered list (x6)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49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49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419" name="Google Shape;419;p4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9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21" name="Google Shape;421;p49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9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3" name="Google Shape;423;p49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25" name="Google Shape;425;p49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426" name="Google Shape;426;p4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9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28" name="Google Shape;428;p49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9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32" name="Google Shape;432;p49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33" name="Google Shape;433;p49"/>
          <p:cNvSpPr txBox="1"/>
          <p:nvPr>
            <p:ph idx="1" type="body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4" name="Google Shape;434;p49"/>
          <p:cNvSpPr txBox="1"/>
          <p:nvPr>
            <p:ph idx="2" type="body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5" name="Google Shape;435;p49"/>
          <p:cNvSpPr txBox="1"/>
          <p:nvPr>
            <p:ph idx="3" type="body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6" name="Google Shape;436;p49"/>
          <p:cNvSpPr txBox="1"/>
          <p:nvPr>
            <p:ph idx="4" type="body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7" name="Google Shape;437;p49"/>
          <p:cNvSpPr txBox="1"/>
          <p:nvPr>
            <p:ph idx="5" type="body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8" name="Google Shape;438;p49"/>
          <p:cNvSpPr txBox="1"/>
          <p:nvPr>
            <p:ph idx="6" type="body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9" name="Google Shape;439;p49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lection Process">
  <p:cSld name="Selection Proces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2" name="Google Shape;442;p50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3" name="Google Shape;443;p50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0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0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0" name="Google Shape;450;p50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1" name="Google Shape;451;p50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" name="Google Shape;452;p50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4" name="Google Shape;454;p50"/>
          <p:cNvSpPr txBox="1"/>
          <p:nvPr>
            <p:ph idx="1" type="body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5" name="Google Shape;455;p50"/>
          <p:cNvSpPr txBox="1"/>
          <p:nvPr>
            <p:ph idx="2" type="body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6" name="Google Shape;456;p50"/>
          <p:cNvSpPr txBox="1"/>
          <p:nvPr>
            <p:ph idx="3" type="body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7" name="Google Shape;457;p50"/>
          <p:cNvSpPr txBox="1"/>
          <p:nvPr>
            <p:ph idx="4" type="body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to PN">
  <p:cSld name="Introduction to PN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1" name="Google Shape;46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200" cy="480286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1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3" name="Google Shape;463;p51"/>
          <p:cNvSpPr/>
          <p:nvPr/>
        </p:nvSpPr>
        <p:spPr>
          <a:xfrm rot="-533510">
            <a:off x="3936922" y="940590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1"/>
          <p:cNvSpPr/>
          <p:nvPr/>
        </p:nvSpPr>
        <p:spPr>
          <a:xfrm rot="9185825">
            <a:off x="5565303" y="1311132"/>
            <a:ext cx="2081259" cy="104264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1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51"/>
          <p:cNvSpPr/>
          <p:nvPr/>
        </p:nvSpPr>
        <p:spPr>
          <a:xfrm rot="-6005595">
            <a:off x="5381256" y="1187986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C Timeline">
  <p:cSld name="PNC Timeline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9" name="Google Shape;469;p52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52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2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52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73" name="Google Shape;473;p52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4" name="Google Shape;474;p52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475" name="Google Shape;475;p5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77" name="Google Shape;477;p52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478" name="Google Shape;478;p5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80" name="Google Shape;480;p52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481" name="Google Shape;481;p5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83" name="Google Shape;483;p52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484" name="Google Shape;484;p5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86" name="Google Shape;486;p52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487" name="Google Shape;487;p5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89" name="Google Shape;489;p52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490" name="Google Shape;490;p5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92" name="Google Shape;492;p52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493" name="Google Shape;493;p5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95" name="Google Shape;495;p52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6" name="Google Shape;496;p52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8" name="Google Shape;498;p52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9" name="Google Shape;499;p52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0" name="Google Shape;500;p52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01" name="Google Shape;50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5" cy="375905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2"/>
          <p:cNvSpPr/>
          <p:nvPr/>
        </p:nvSpPr>
        <p:spPr>
          <a:xfrm rot="8202291">
            <a:off x="2200064" y="1958723"/>
            <a:ext cx="914258" cy="270848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2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04" name="Google Shape;50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P Timeline">
  <p:cSld name="PNP Timeline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7" name="Google Shape;507;p53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8" name="Google Shape;508;p53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3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10" name="Google Shape;510;p53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511" name="Google Shape;511;p5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13" name="Google Shape;513;p53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514" name="Google Shape;514;p5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16" name="Google Shape;516;p53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517" name="Google Shape;517;p5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19" name="Google Shape;519;p53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520" name="Google Shape;520;p5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22" name="Google Shape;522;p53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523" name="Google Shape;523;p5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25" name="Google Shape;525;p53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9" name="Google Shape;52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50000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3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1" name="Google Shape;531;p53"/>
          <p:cNvSpPr/>
          <p:nvPr/>
        </p:nvSpPr>
        <p:spPr>
          <a:xfrm flipH="1" rot="9913546">
            <a:off x="3436023" y="1627862"/>
            <a:ext cx="914255" cy="5706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3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V Timeline">
  <p:cSld name="PNV Timeline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Google Shape;534;p54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54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8" name="Google Shape;538;p54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39" name="Google Shape;539;p54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40" name="Google Shape;540;p54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541" name="Google Shape;541;p5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43" name="Google Shape;543;p54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544" name="Google Shape;544;p5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46" name="Google Shape;546;p54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547" name="Google Shape;547;p5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49" name="Google Shape;549;p54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550" name="Google Shape;550;p5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52" name="Google Shape;552;p54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553" name="Google Shape;553;p5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55" name="Google Shape;555;p54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556" name="Google Shape;556;p5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58" name="Google Shape;558;p54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559" name="Google Shape;559;p5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4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61" name="Google Shape;561;p54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2" name="Google Shape;562;p54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3" name="Google Shape;563;p54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4" name="Google Shape;564;p54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5" name="Google Shape;565;p54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6" name="Google Shape;566;p54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7" name="Google Shape;56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5" cy="375905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4"/>
          <p:cNvSpPr/>
          <p:nvPr/>
        </p:nvSpPr>
        <p:spPr>
          <a:xfrm flipH="1" rot="5747526">
            <a:off x="2653947" y="1361420"/>
            <a:ext cx="557799" cy="188303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4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41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9.xml"/><Relationship Id="rId6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user/PasserellesNumerique" TargetMode="External"/><Relationship Id="rId10" Type="http://schemas.openxmlformats.org/officeDocument/2006/relationships/image" Target="../media/image26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asserellesnumeriques.org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facebook.com/passerelles.numeriques" TargetMode="External"/><Relationship Id="rId5" Type="http://schemas.openxmlformats.org/officeDocument/2006/relationships/hyperlink" Target="https://www.linkedin.com/company/passerellesnum-riques/" TargetMode="External"/><Relationship Id="rId6" Type="http://schemas.openxmlformats.org/officeDocument/2006/relationships/image" Target="../media/image21.png"/><Relationship Id="rId7" Type="http://schemas.openxmlformats.org/officeDocument/2006/relationships/hyperlink" Target="https://twitter.com/passerellesnume" TargetMode="External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Google Shape;574;p55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75" name="Google Shape;575;p55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5"/>
          <p:cNvSpPr txBox="1"/>
          <p:nvPr>
            <p:ph type="title"/>
          </p:nvPr>
        </p:nvSpPr>
        <p:spPr>
          <a:xfrm>
            <a:off x="98099" y="3670575"/>
            <a:ext cx="8986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 7 - Past Simple or Present Perfect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7" name="Google Shape;577;p55"/>
          <p:cNvSpPr txBox="1"/>
          <p:nvPr>
            <p:ph idx="2" type="title"/>
          </p:nvPr>
        </p:nvSpPr>
        <p:spPr>
          <a:xfrm>
            <a:off x="3679350" y="4499940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Module 2 – Grammar Study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Simple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</a:t>
            </a:r>
            <a:endParaRPr/>
          </a:p>
        </p:txBody>
      </p:sp>
      <p:sp>
        <p:nvSpPr>
          <p:cNvPr id="583" name="Google Shape;583;p56"/>
          <p:cNvSpPr txBox="1"/>
          <p:nvPr>
            <p:ph idx="1" type="body"/>
          </p:nvPr>
        </p:nvSpPr>
        <p:spPr>
          <a:xfrm>
            <a:off x="1231850" y="2610950"/>
            <a:ext cx="6369600" cy="191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went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England in 2016. </a:t>
            </a:r>
            <a:endParaRPr b="1"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Did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you see Sreymao at the party last night?</a:t>
            </a:r>
            <a:endParaRPr b="1"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 </a:t>
            </a: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did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go to Siem Reap last year.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1277300" y="1348750"/>
            <a:ext cx="6278700" cy="80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Subject + V2 + ...</a:t>
            </a:r>
            <a:endParaRPr i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7"/>
          <p:cNvSpPr txBox="1"/>
          <p:nvPr>
            <p:ph idx="1" type="body"/>
          </p:nvPr>
        </p:nvSpPr>
        <p:spPr>
          <a:xfrm>
            <a:off x="993525" y="1017700"/>
            <a:ext cx="7023600" cy="389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AutoNum type="alphaLcPeriod"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Finished action with specific time </a:t>
            </a:r>
            <a:endParaRPr b="1"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Sreymao knew me in 2014.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studied at PNC last year.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AutoNum type="alphaLcPeriod"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Life experience for someone who is already dead</a:t>
            </a:r>
            <a:endParaRPr b="1"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Diego read this book for three times.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went to France twice.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AutoNum type="alphaLcPeriod"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finished action with no result in the present</a:t>
            </a:r>
            <a:endParaRPr b="1"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lost my keys yesterday. It was terrible! (Now there is no result. I got new keys yesterday).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648335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 had a bad health problem last week. (Now she is okay and can go to work)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1"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0" name="Google Shape;590;p5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Perfect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</a:t>
            </a:r>
            <a:endParaRPr/>
          </a:p>
        </p:txBody>
      </p:sp>
      <p:sp>
        <p:nvSpPr>
          <p:cNvPr id="596" name="Google Shape;596;p58"/>
          <p:cNvSpPr txBox="1"/>
          <p:nvPr>
            <p:ph idx="1" type="body"/>
          </p:nvPr>
        </p:nvSpPr>
        <p:spPr>
          <a:xfrm>
            <a:off x="1600200" y="2610950"/>
            <a:ext cx="6278700" cy="191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have worked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PNC for three years.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Have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you ever </a:t>
            </a: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been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Siem Reap?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 </a:t>
            </a: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has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never </a:t>
            </a: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been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Siem Reap. </a:t>
            </a:r>
            <a:endParaRPr sz="3500"/>
          </a:p>
        </p:txBody>
      </p:sp>
      <p:sp>
        <p:nvSpPr>
          <p:cNvPr id="597" name="Google Shape;597;p58"/>
          <p:cNvSpPr/>
          <p:nvPr/>
        </p:nvSpPr>
        <p:spPr>
          <a:xfrm>
            <a:off x="1265475" y="1348750"/>
            <a:ext cx="6278700" cy="80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Subject + have/has + past participle (V3) + ...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9"/>
          <p:cNvSpPr txBox="1"/>
          <p:nvPr>
            <p:ph idx="1" type="body"/>
          </p:nvPr>
        </p:nvSpPr>
        <p:spPr>
          <a:xfrm>
            <a:off x="993525" y="994050"/>
            <a:ext cx="7023600" cy="39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AutoNum type="alphaLcPeriod"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Unfinished action </a:t>
            </a:r>
            <a:endParaRPr b="1"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Sreymao has known me for ten years.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have studied at PNC for one year.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AutoNum type="alphaLcPeriod"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Life experience for someone who is still alive</a:t>
            </a:r>
            <a:endParaRPr b="1"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Diego has read this book three times.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have been to France two times.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AutoNum type="alphaLcPeriod"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finished action with a result in the present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have lost my keys! (The result is that I can't get into my house now).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648335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 has had a bad health problem. (The result is that she can’t go to work). </a:t>
            </a:r>
            <a:endParaRPr sz="3300"/>
          </a:p>
        </p:txBody>
      </p:sp>
      <p:sp>
        <p:nvSpPr>
          <p:cNvPr id="603" name="Google Shape;603;p5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60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609" name="Google Shape;609;p60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610" name="Google Shape;610;p60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www.passerellesnumeriques.org</a:t>
                </a:r>
                <a:endParaRPr b="0" i="1" sz="14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611" name="Google Shape;611;p60"/>
              <p:cNvGrpSpPr/>
              <p:nvPr/>
            </p:nvGrpSpPr>
            <p:grpSpPr>
              <a:xfrm>
                <a:off x="0" y="-1"/>
                <a:ext cx="9144000" cy="3152814"/>
                <a:chOff x="0" y="-1"/>
                <a:chExt cx="9144000" cy="3152814"/>
              </a:xfrm>
            </p:grpSpPr>
            <p:pic>
              <p:nvPicPr>
                <p:cNvPr id="612" name="Google Shape;612;p6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661163" y="1328685"/>
                  <a:ext cx="1821675" cy="1824128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rotWithShape="0" algn="bl" dir="4680000" dist="219075">
                    <a:srgbClr val="000000">
                      <a:alpha val="8240"/>
                    </a:srgbClr>
                  </a:outerShdw>
                </a:effectLst>
              </p:spPr>
            </p:pic>
            <p:sp>
              <p:nvSpPr>
                <p:cNvPr id="613" name="Google Shape;613;p60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4" name="Google Shape;614;p60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b="0" i="1" sz="2400" u="none" cap="none" strike="noStrik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615" name="Google Shape;615;p60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16" name="Google Shape;616;p60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60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60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