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9" r:id="rId5"/>
    <p:sldMasterId id="214748369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o/fp9HNlejQtYqGuyMs42F+F9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8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8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8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8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2">
  <p:cSld name="Pictures x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9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3">
  <p:cSld name="Pictures x3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0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4">
  <p:cSld name="Pictures x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1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1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1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1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6">
  <p:cSld name="Pictures x6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22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2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2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2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2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3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list (x6)">
  <p:cSld name="Numbered list (x6)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4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24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4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4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24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24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4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24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4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24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4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4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lection Process">
  <p:cSld name="Selection Proces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7" name="Google Shape;137;p25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25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to PN">
  <p:cSld name="Introduction to P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200" cy="480286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6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6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C Timeline">
  <p:cSld name="PNC Timelin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2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7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27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9" name="Google Shape;169;p27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170" name="Google Shape;170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27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173" name="Google Shape;173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27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176" name="Google Shape;176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27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179" name="Google Shape;179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27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182" name="Google Shape;182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27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185" name="Google Shape;185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27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188" name="Google Shape;188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27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P Timeline">
  <p:cSld name="PNP Timelin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2" name="Google Shape;202;p28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8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8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06" name="Google Shape;20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8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09" name="Google Shape;20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8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12" name="Google Shape;212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8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15" name="Google Shape;215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8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18" name="Google Shape;218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8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50000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8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8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V Timeline">
  <p:cSld name="PNV Timeline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9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9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5" name="Google Shape;235;p29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236" name="Google Shape;236;p2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9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239" name="Google Shape;239;p2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9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242" name="Google Shape;242;p2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9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245" name="Google Shape;245;p2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248" name="Google Shape;248;p2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9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251" name="Google Shape;251;p2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9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254" name="Google Shape;254;p29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9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9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9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0"/>
          <p:cNvSpPr/>
          <p:nvPr/>
        </p:nvSpPr>
        <p:spPr>
          <a:xfrm>
            <a:off x="0" y="2448300"/>
            <a:ext cx="9144000" cy="2695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0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274" name="Google Shape;274;p30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0"/>
          <p:cNvSpPr txBox="1"/>
          <p:nvPr>
            <p:ph type="title"/>
          </p:nvPr>
        </p:nvSpPr>
        <p:spPr>
          <a:xfrm>
            <a:off x="3679350" y="42696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6" name="Google Shape;276;p30"/>
          <p:cNvSpPr txBox="1"/>
          <p:nvPr>
            <p:ph idx="2" type="title"/>
          </p:nvPr>
        </p:nvSpPr>
        <p:spPr>
          <a:xfrm>
            <a:off x="3679350" y="4663225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77" name="Google Shape;27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3825" y="285377"/>
            <a:ext cx="5157057" cy="185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 txBox="1"/>
          <p:nvPr>
            <p:ph idx="1" type="body"/>
          </p:nvPr>
        </p:nvSpPr>
        <p:spPr>
          <a:xfrm>
            <a:off x="1860355" y="1383906"/>
            <a:ext cx="54234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31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3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2">
  <p:cSld name="Text columns x2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2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0" name="Google Shape;290;p3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3">
  <p:cSld name="Text columns x3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3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6" name="Google Shape;296;p33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7" name="Google Shape;297;p33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8" name="Google Shape;298;p3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 chart">
  <p:cSld name="Orga chart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1" name="Google Shape;301;p3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4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4" name="Google Shape;304;p3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text ">
  <p:cSld name="Picture + text 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8" name="Google Shape;308;p35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5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0" name="Google Shape;310;p3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5" name="Google Shape;315;p36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36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7" name="Google Shape;317;p3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1">
  <p:cSld name="Picture x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37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7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4" name="Google Shape;324;p3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2">
  <p:cSld name="Pictures x2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8"/>
          <p:cNvSpPr/>
          <p:nvPr>
            <p:ph idx="2" type="pic"/>
          </p:nvPr>
        </p:nvSpPr>
        <p:spPr>
          <a:xfrm>
            <a:off x="737978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38"/>
          <p:cNvSpPr txBox="1"/>
          <p:nvPr>
            <p:ph type="title"/>
          </p:nvPr>
        </p:nvSpPr>
        <p:spPr>
          <a:xfrm>
            <a:off x="628650" y="274639"/>
            <a:ext cx="7886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9" name="Google Shape;329;p38"/>
          <p:cNvSpPr/>
          <p:nvPr>
            <p:ph idx="3" type="pic"/>
          </p:nvPr>
        </p:nvSpPr>
        <p:spPr>
          <a:xfrm>
            <a:off x="4794722" y="1271530"/>
            <a:ext cx="3584700" cy="3073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3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737979" y="4551846"/>
            <a:ext cx="76413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2" name="Google Shape;332;p3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3">
  <p:cSld name="Pictures x3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9"/>
          <p:cNvSpPr/>
          <p:nvPr>
            <p:ph idx="2" type="pic"/>
          </p:nvPr>
        </p:nvSpPr>
        <p:spPr>
          <a:xfrm>
            <a:off x="79829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39"/>
          <p:cNvSpPr txBox="1"/>
          <p:nvPr>
            <p:ph type="title"/>
          </p:nvPr>
        </p:nvSpPr>
        <p:spPr>
          <a:xfrm>
            <a:off x="628650" y="274638"/>
            <a:ext cx="78867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7" name="Google Shape;337;p3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/>
          <p:nvPr>
            <p:ph idx="3" type="pic"/>
          </p:nvPr>
        </p:nvSpPr>
        <p:spPr>
          <a:xfrm>
            <a:off x="3374576" y="1543125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39"/>
          <p:cNvSpPr/>
          <p:nvPr>
            <p:ph idx="4" type="pic"/>
          </p:nvPr>
        </p:nvSpPr>
        <p:spPr>
          <a:xfrm>
            <a:off x="5950861" y="1543126"/>
            <a:ext cx="2409300" cy="29577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798291" y="4551846"/>
            <a:ext cx="7581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3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4">
  <p:cSld name="Pictures x4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0"/>
          <p:cNvSpPr/>
          <p:nvPr>
            <p:ph idx="2" type="pic"/>
          </p:nvPr>
        </p:nvSpPr>
        <p:spPr>
          <a:xfrm>
            <a:off x="1241557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40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6" name="Google Shape;346;p4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/>
          <p:nvPr>
            <p:ph idx="3" type="pic"/>
          </p:nvPr>
        </p:nvSpPr>
        <p:spPr>
          <a:xfrm>
            <a:off x="4643251" y="11468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0"/>
          <p:cNvSpPr/>
          <p:nvPr>
            <p:ph idx="4" type="pic"/>
          </p:nvPr>
        </p:nvSpPr>
        <p:spPr>
          <a:xfrm>
            <a:off x="1241557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0"/>
          <p:cNvSpPr/>
          <p:nvPr>
            <p:ph idx="5" type="pic"/>
          </p:nvPr>
        </p:nvSpPr>
        <p:spPr>
          <a:xfrm>
            <a:off x="4643251" y="3084799"/>
            <a:ext cx="3199800" cy="17715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s x6">
  <p:cSld name="Pictures x6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1"/>
          <p:cNvSpPr/>
          <p:nvPr>
            <p:ph idx="2" type="pic"/>
          </p:nvPr>
        </p:nvSpPr>
        <p:spPr>
          <a:xfrm>
            <a:off x="174021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1"/>
          <p:cNvSpPr txBox="1"/>
          <p:nvPr>
            <p:ph type="title"/>
          </p:nvPr>
        </p:nvSpPr>
        <p:spPr>
          <a:xfrm>
            <a:off x="628650" y="274638"/>
            <a:ext cx="7886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5" name="Google Shape;355;p4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1"/>
          <p:cNvSpPr/>
          <p:nvPr>
            <p:ph idx="3" type="pic"/>
          </p:nvPr>
        </p:nvSpPr>
        <p:spPr>
          <a:xfrm>
            <a:off x="3171954" y="117700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1"/>
          <p:cNvSpPr/>
          <p:nvPr>
            <p:ph idx="4" type="pic"/>
          </p:nvPr>
        </p:nvSpPr>
        <p:spPr>
          <a:xfrm>
            <a:off x="174021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1"/>
          <p:cNvSpPr/>
          <p:nvPr>
            <p:ph idx="5" type="pic"/>
          </p:nvPr>
        </p:nvSpPr>
        <p:spPr>
          <a:xfrm>
            <a:off x="3171954" y="288927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1"/>
          <p:cNvSpPr/>
          <p:nvPr>
            <p:ph idx="6" type="pic"/>
          </p:nvPr>
        </p:nvSpPr>
        <p:spPr>
          <a:xfrm>
            <a:off x="6169887" y="1173377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41"/>
          <p:cNvSpPr/>
          <p:nvPr>
            <p:ph idx="7" type="pic"/>
          </p:nvPr>
        </p:nvSpPr>
        <p:spPr>
          <a:xfrm>
            <a:off x="6169887" y="2885646"/>
            <a:ext cx="2851200" cy="157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1"/>
          <p:cNvSpPr txBox="1"/>
          <p:nvPr>
            <p:ph idx="1" type="body"/>
          </p:nvPr>
        </p:nvSpPr>
        <p:spPr>
          <a:xfrm>
            <a:off x="174020" y="4551846"/>
            <a:ext cx="88470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4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6" name="Google Shape;366;p4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10633" y="1200150"/>
            <a:ext cx="6522731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2"/>
          <p:cNvSpPr/>
          <p:nvPr>
            <p:ph idx="2" type="media"/>
          </p:nvPr>
        </p:nvSpPr>
        <p:spPr>
          <a:xfrm>
            <a:off x="2412460" y="1420237"/>
            <a:ext cx="4319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ed list (x6)">
  <p:cSld name="Numbered list (x6)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3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3" name="Google Shape;373;p43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374" name="Google Shape;374;p4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76" name="Google Shape;376;p43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3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80" name="Google Shape;380;p43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381" name="Google Shape;381;p4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" sz="21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b="1" i="0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83" name="Google Shape;383;p43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3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b="1" i="0" sz="21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87" name="Google Shape;387;p43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1673225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2" type="body"/>
          </p:nvPr>
        </p:nvSpPr>
        <p:spPr>
          <a:xfrm>
            <a:off x="1673225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0" name="Google Shape;390;p43"/>
          <p:cNvSpPr txBox="1"/>
          <p:nvPr>
            <p:ph idx="3" type="body"/>
          </p:nvPr>
        </p:nvSpPr>
        <p:spPr>
          <a:xfrm>
            <a:off x="1673225" y="400370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1" name="Google Shape;391;p43"/>
          <p:cNvSpPr txBox="1"/>
          <p:nvPr>
            <p:ph idx="4" type="body"/>
          </p:nvPr>
        </p:nvSpPr>
        <p:spPr>
          <a:xfrm>
            <a:off x="5723792" y="1877256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2" name="Google Shape;392;p43"/>
          <p:cNvSpPr txBox="1"/>
          <p:nvPr>
            <p:ph idx="5" type="body"/>
          </p:nvPr>
        </p:nvSpPr>
        <p:spPr>
          <a:xfrm>
            <a:off x="5723792" y="2938215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3" name="Google Shape;393;p43"/>
          <p:cNvSpPr txBox="1"/>
          <p:nvPr>
            <p:ph idx="6" type="body"/>
          </p:nvPr>
        </p:nvSpPr>
        <p:spPr>
          <a:xfrm>
            <a:off x="5723792" y="3999174"/>
            <a:ext cx="18972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4" name="Google Shape;394;p43"/>
          <p:cNvSpPr txBox="1"/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lection Process">
  <p:cSld name="Selection Proces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7" name="Google Shape;397;p44"/>
          <p:cNvCxnSpPr/>
          <p:nvPr/>
        </p:nvCxnSpPr>
        <p:spPr>
          <a:xfrm flipH="1" rot="10800000">
            <a:off x="457200" y="1607150"/>
            <a:ext cx="8262900" cy="24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8" name="Google Shape;398;p44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4"/>
          <p:cNvSpPr txBox="1"/>
          <p:nvPr/>
        </p:nvSpPr>
        <p:spPr>
          <a:xfrm>
            <a:off x="294467" y="109125"/>
            <a:ext cx="8849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5" name="Google Shape;405;p44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6" name="Google Shape;406;p44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b="1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44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8" name="Google Shape;408;p44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b="0" i="0" sz="1300" u="none" cap="none" strike="noStrik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44"/>
          <p:cNvSpPr txBox="1"/>
          <p:nvPr>
            <p:ph idx="1" type="body"/>
          </p:nvPr>
        </p:nvSpPr>
        <p:spPr>
          <a:xfrm>
            <a:off x="566742" y="2886066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0" name="Google Shape;410;p44"/>
          <p:cNvSpPr txBox="1"/>
          <p:nvPr>
            <p:ph idx="2" type="body"/>
          </p:nvPr>
        </p:nvSpPr>
        <p:spPr>
          <a:xfrm>
            <a:off x="2660983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1" name="Google Shape;411;p44"/>
          <p:cNvSpPr txBox="1"/>
          <p:nvPr>
            <p:ph idx="3" type="body"/>
          </p:nvPr>
        </p:nvSpPr>
        <p:spPr>
          <a:xfrm>
            <a:off x="4760105" y="2886066"/>
            <a:ext cx="17241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2" name="Google Shape;412;p44"/>
          <p:cNvSpPr txBox="1"/>
          <p:nvPr>
            <p:ph idx="4" type="body"/>
          </p:nvPr>
        </p:nvSpPr>
        <p:spPr>
          <a:xfrm>
            <a:off x="6861812" y="2894945"/>
            <a:ext cx="1721700" cy="20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to PN">
  <p:cSld name="Introduction to PN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6" name="Google Shape;41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01400" y="459039"/>
            <a:ext cx="6790200" cy="4802869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45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1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b="0" i="0" sz="240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8" name="Google Shape;418;p45"/>
          <p:cNvSpPr/>
          <p:nvPr/>
        </p:nvSpPr>
        <p:spPr>
          <a:xfrm rot="-533510">
            <a:off x="3936922" y="940590"/>
            <a:ext cx="863600" cy="2797930"/>
          </a:xfrm>
          <a:custGeom>
            <a:rect b="b" l="l" r="r" t="t"/>
            <a:pathLst>
              <a:path extrusionOk="0" h="84297" w="9781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5"/>
          <p:cNvSpPr/>
          <p:nvPr/>
        </p:nvSpPr>
        <p:spPr>
          <a:xfrm rot="9185825">
            <a:off x="5565303" y="1311132"/>
            <a:ext cx="2081259" cy="1042642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5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b="1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b="1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b="0" i="0" lang="en" sz="115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115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1" name="Google Shape;421;p45"/>
          <p:cNvSpPr/>
          <p:nvPr/>
        </p:nvSpPr>
        <p:spPr>
          <a:xfrm rot="-6005595">
            <a:off x="5381256" y="1187986"/>
            <a:ext cx="2601814" cy="166446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C Timeline">
  <p:cSld name="PNC Timeline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4" name="Google Shape;424;p4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46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6311047" y="263531"/>
            <a:ext cx="23856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28" name="Google Shape;428;p46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9" name="Google Shape;429;p46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430" name="Google Shape;430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32" name="Google Shape;432;p46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433" name="Google Shape;433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35" name="Google Shape;435;p46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436" name="Google Shape;436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38" name="Google Shape;438;p46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439" name="Google Shape;439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41" name="Google Shape;441;p46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442" name="Google Shape;442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44" name="Google Shape;444;p46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445" name="Google Shape;445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47" name="Google Shape;447;p46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448" name="Google Shape;448;p4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50" name="Google Shape;450;p46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6319780" y="2478007"/>
            <a:ext cx="25614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b="1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5" name="Google Shape;455;p46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56" name="Google Shape;45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10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6"/>
          <p:cNvSpPr/>
          <p:nvPr/>
        </p:nvSpPr>
        <p:spPr>
          <a:xfrm rot="8202291">
            <a:off x="2200064" y="1958723"/>
            <a:ext cx="914258" cy="270848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59" name="Google Shape;45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P Timeline">
  <p:cSld name="PNP Timeline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2" name="Google Shape;462;p4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47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65" name="Google Shape;465;p47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466" name="Google Shape;466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68" name="Google Shape;468;p47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469" name="Google Shape;469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71" name="Google Shape;471;p47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472" name="Google Shape;472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74" name="Google Shape;474;p47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475" name="Google Shape;475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77" name="Google Shape;477;p47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478" name="Google Shape;478;p4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480" name="Google Shape;480;p47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47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b="1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2" name="Google Shape;482;p47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3" name="Google Shape;483;p47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84" name="Google Shape;48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7761" y="-12053"/>
            <a:ext cx="5350000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7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6" name="Google Shape;486;p47"/>
          <p:cNvSpPr/>
          <p:nvPr/>
        </p:nvSpPr>
        <p:spPr>
          <a:xfrm flipH="1" rot="9913546">
            <a:off x="3436023" y="1627862"/>
            <a:ext cx="914255" cy="570625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7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2">
  <p:cSld name="Text columns x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58891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type="title"/>
          </p:nvPr>
        </p:nvSpPr>
        <p:spPr>
          <a:xfrm>
            <a:off x="628650" y="274638"/>
            <a:ext cx="7886700" cy="5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2" type="body"/>
          </p:nvPr>
        </p:nvSpPr>
        <p:spPr>
          <a:xfrm>
            <a:off x="4671612" y="1354218"/>
            <a:ext cx="3637200" cy="3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V Timeline">
  <p:cSld name="PNV Timeline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9" name="Google Shape;489;p48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0" name="Google Shape;49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48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b="1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93" name="Google Shape;493;p48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94" name="Google Shape;494;p48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5" name="Google Shape;495;p48"/>
          <p:cNvGrpSpPr/>
          <p:nvPr/>
        </p:nvGrpSpPr>
        <p:grpSpPr>
          <a:xfrm>
            <a:off x="5688583" y="226168"/>
            <a:ext cx="1082257" cy="587803"/>
            <a:chOff x="725450" y="1793250"/>
            <a:chExt cx="1198513" cy="678600"/>
          </a:xfrm>
        </p:grpSpPr>
        <p:sp>
          <p:nvSpPr>
            <p:cNvPr id="496" name="Google Shape;496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498" name="Google Shape;498;p48"/>
          <p:cNvGrpSpPr/>
          <p:nvPr/>
        </p:nvGrpSpPr>
        <p:grpSpPr>
          <a:xfrm>
            <a:off x="5688583" y="925472"/>
            <a:ext cx="1082257" cy="587803"/>
            <a:chOff x="725450" y="1793250"/>
            <a:chExt cx="1198513" cy="678600"/>
          </a:xfrm>
        </p:grpSpPr>
        <p:sp>
          <p:nvSpPr>
            <p:cNvPr id="499" name="Google Shape;499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01" name="Google Shape;501;p48"/>
          <p:cNvGrpSpPr/>
          <p:nvPr/>
        </p:nvGrpSpPr>
        <p:grpSpPr>
          <a:xfrm>
            <a:off x="5688583" y="1624764"/>
            <a:ext cx="1082257" cy="587803"/>
            <a:chOff x="725450" y="1793250"/>
            <a:chExt cx="1198513" cy="678600"/>
          </a:xfrm>
        </p:grpSpPr>
        <p:sp>
          <p:nvSpPr>
            <p:cNvPr id="502" name="Google Shape;502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04" name="Google Shape;504;p48"/>
          <p:cNvGrpSpPr/>
          <p:nvPr/>
        </p:nvGrpSpPr>
        <p:grpSpPr>
          <a:xfrm>
            <a:off x="5688583" y="2324078"/>
            <a:ext cx="1082257" cy="587803"/>
            <a:chOff x="725450" y="1793250"/>
            <a:chExt cx="1198513" cy="678600"/>
          </a:xfrm>
        </p:grpSpPr>
        <p:sp>
          <p:nvSpPr>
            <p:cNvPr id="505" name="Google Shape;505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07" name="Google Shape;507;p48"/>
          <p:cNvGrpSpPr/>
          <p:nvPr/>
        </p:nvGrpSpPr>
        <p:grpSpPr>
          <a:xfrm>
            <a:off x="5688597" y="3023398"/>
            <a:ext cx="1082257" cy="587803"/>
            <a:chOff x="725450" y="1793250"/>
            <a:chExt cx="1198513" cy="678600"/>
          </a:xfrm>
        </p:grpSpPr>
        <p:sp>
          <p:nvSpPr>
            <p:cNvPr id="508" name="Google Shape;508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10" name="Google Shape;510;p48"/>
          <p:cNvGrpSpPr/>
          <p:nvPr/>
        </p:nvGrpSpPr>
        <p:grpSpPr>
          <a:xfrm>
            <a:off x="5688597" y="3722701"/>
            <a:ext cx="1082257" cy="587803"/>
            <a:chOff x="725450" y="1793250"/>
            <a:chExt cx="1198513" cy="678600"/>
          </a:xfrm>
        </p:grpSpPr>
        <p:sp>
          <p:nvSpPr>
            <p:cNvPr id="511" name="Google Shape;511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513" name="Google Shape;513;p48"/>
          <p:cNvGrpSpPr/>
          <p:nvPr/>
        </p:nvGrpSpPr>
        <p:grpSpPr>
          <a:xfrm>
            <a:off x="5688597" y="4421993"/>
            <a:ext cx="1082257" cy="587803"/>
            <a:chOff x="725450" y="1793250"/>
            <a:chExt cx="1198513" cy="678600"/>
          </a:xfrm>
        </p:grpSpPr>
        <p:sp>
          <p:nvSpPr>
            <p:cNvPr id="514" name="Google Shape;514;p4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" sz="1100" u="none" cap="none" strike="noStrik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b="1" i="0" sz="11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516" name="Google Shape;516;p48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7" name="Google Shape;517;p48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b="0" i="0" sz="11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8" name="Google Shape;518;p48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b="0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9" name="Google Shape;519;p48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b="1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b="1" i="0" sz="10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0" name="Google Shape;520;p48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1" name="Google Shape;521;p48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b="0" i="0" lang="en" sz="10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b="0" i="0" sz="10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22" name="Google Shape;52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9"/>
            <a:ext cx="5314475" cy="375905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8"/>
          <p:cNvSpPr/>
          <p:nvPr/>
        </p:nvSpPr>
        <p:spPr>
          <a:xfrm flipH="1" rot="5747526">
            <a:off x="2653947" y="1361420"/>
            <a:ext cx="557799" cy="188303"/>
          </a:xfrm>
          <a:custGeom>
            <a:rect b="b" l="l" r="r" t="t"/>
            <a:pathLst>
              <a:path extrusionOk="0" h="49530" w="93821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cap="flat" cmpd="sng" w="2857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8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" sz="105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b="1" i="0" sz="1050" u="none" cap="none" strike="noStrik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1" name="Google Shape;531;p5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2" name="Google Shape;53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5" name="Google Shape;53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8" name="Google Shape;53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9" name="Google Shape;53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2" name="Google Shape;542;p5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3" name="Google Shape;543;p5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4" name="Google Shape;54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7" name="Google Shape;54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50" name="Google Shape;550;p5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1" name="Google Shape;55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4" name="Google Shape;55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8" name="Google Shape;558;p5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9" name="Google Shape;559;p5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0" name="Google Shape;560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3" name="Google Shape;56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columns x3">
  <p:cSld name="Text columns x3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822938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3353751" y="992221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3" type="body"/>
          </p:nvPr>
        </p:nvSpPr>
        <p:spPr>
          <a:xfrm>
            <a:off x="5884564" y="992222"/>
            <a:ext cx="23835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628650" y="274639"/>
            <a:ext cx="7850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6" name="Google Shape;566;p5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7" name="Google Shape;567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 chart">
  <p:cSld name="Orga char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/>
          <p:nvPr>
            <p:ph idx="2" type="dgm"/>
          </p:nvPr>
        </p:nvSpPr>
        <p:spPr>
          <a:xfrm>
            <a:off x="1247775" y="1126908"/>
            <a:ext cx="66486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628650" y="274638"/>
            <a:ext cx="78867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+ text ">
  <p:cSld name="Picture + text 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4572000" y="1413173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6"/>
          <p:cNvSpPr/>
          <p:nvPr>
            <p:ph idx="2" type="pic"/>
          </p:nvPr>
        </p:nvSpPr>
        <p:spPr>
          <a:xfrm>
            <a:off x="628650" y="140525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6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icture">
  <p:cSld name="Text + pictur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628650" y="1434000"/>
            <a:ext cx="3943500" cy="2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7"/>
          <p:cNvSpPr/>
          <p:nvPr>
            <p:ph idx="2" type="pic"/>
          </p:nvPr>
        </p:nvSpPr>
        <p:spPr>
          <a:xfrm>
            <a:off x="4929827" y="1434000"/>
            <a:ext cx="3585600" cy="279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7"/>
          <p:cNvSpPr txBox="1"/>
          <p:nvPr>
            <p:ph type="title"/>
          </p:nvPr>
        </p:nvSpPr>
        <p:spPr>
          <a:xfrm>
            <a:off x="628650" y="274639"/>
            <a:ext cx="788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7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x1">
  <p:cSld name="Picture x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1472540" y="1238616"/>
            <a:ext cx="6163200" cy="3424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type="title"/>
          </p:nvPr>
        </p:nvSpPr>
        <p:spPr>
          <a:xfrm>
            <a:off x="628650" y="274638"/>
            <a:ext cx="78867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body"/>
          </p:nvPr>
        </p:nvSpPr>
        <p:spPr>
          <a:xfrm>
            <a:off x="1472540" y="4679907"/>
            <a:ext cx="61632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30.xml"/><Relationship Id="rId22" Type="http://schemas.openxmlformats.org/officeDocument/2006/relationships/theme" Target="../theme/theme4.xml"/><Relationship Id="rId10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8.xml"/><Relationship Id="rId6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" name="Google Shape;7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8" name="Google Shape;52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user/PasserellesNumerique" TargetMode="External"/><Relationship Id="rId10" Type="http://schemas.openxmlformats.org/officeDocument/2006/relationships/image" Target="../media/image27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asserellesnumeriques.org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facebook.com/passerelles.numeriques" TargetMode="External"/><Relationship Id="rId5" Type="http://schemas.openxmlformats.org/officeDocument/2006/relationships/hyperlink" Target="https://www.linkedin.com/company/passerellesnum-riques/" TargetMode="External"/><Relationship Id="rId6" Type="http://schemas.openxmlformats.org/officeDocument/2006/relationships/image" Target="../media/image26.png"/><Relationship Id="rId7" Type="http://schemas.openxmlformats.org/officeDocument/2006/relationships/hyperlink" Target="https://twitter.com/passerellesnume" TargetMode="External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4" name="Google Shape;574;p1"/>
          <p:cNvCxnSpPr/>
          <p:nvPr/>
        </p:nvCxnSpPr>
        <p:spPr>
          <a:xfrm flipH="1" rot="10800000">
            <a:off x="11900" y="2529000"/>
            <a:ext cx="9144000" cy="23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5" name="Google Shape;575;p1"/>
          <p:cNvSpPr/>
          <p:nvPr/>
        </p:nvSpPr>
        <p:spPr>
          <a:xfrm>
            <a:off x="8441550" y="59525"/>
            <a:ext cx="642900" cy="60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 txBox="1"/>
          <p:nvPr>
            <p:ph type="title"/>
          </p:nvPr>
        </p:nvSpPr>
        <p:spPr>
          <a:xfrm>
            <a:off x="98099" y="3670575"/>
            <a:ext cx="8986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Lesson 8 - Past Simple or Past Progressive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77" name="Google Shape;577;p1"/>
          <p:cNvSpPr txBox="1"/>
          <p:nvPr>
            <p:ph idx="2" type="title"/>
          </p:nvPr>
        </p:nvSpPr>
        <p:spPr>
          <a:xfrm>
            <a:off x="3679350" y="4499940"/>
            <a:ext cx="534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>
                <a:solidFill>
                  <a:schemeClr val="dk1"/>
                </a:solidFill>
              </a:rPr>
              <a:t>Module 2 – Grammar Study 2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Past Simple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</a:t>
            </a:r>
            <a:endParaRPr/>
          </a:p>
        </p:txBody>
      </p:sp>
      <p:sp>
        <p:nvSpPr>
          <p:cNvPr id="583" name="Google Shape;583;p2"/>
          <p:cNvSpPr txBox="1"/>
          <p:nvPr>
            <p:ph idx="1" type="body"/>
          </p:nvPr>
        </p:nvSpPr>
        <p:spPr>
          <a:xfrm>
            <a:off x="1231850" y="2610950"/>
            <a:ext cx="63696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worked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Phnom Penh in 2002.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2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explained 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 some lessons last night.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4" name="Google Shape;584;p2"/>
          <p:cNvSpPr/>
          <p:nvPr/>
        </p:nvSpPr>
        <p:spPr>
          <a:xfrm>
            <a:off x="1277300" y="1348750"/>
            <a:ext cx="6278700" cy="80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1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+ V2 + ...</a:t>
            </a:r>
            <a:endParaRPr b="0" i="1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"/>
          <p:cNvSpPr txBox="1"/>
          <p:nvPr>
            <p:ph idx="1" type="body"/>
          </p:nvPr>
        </p:nvSpPr>
        <p:spPr>
          <a:xfrm>
            <a:off x="804350" y="1017700"/>
            <a:ext cx="8004900" cy="3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AutoNum type="alphaLcPeriod"/>
            </a:pPr>
            <a:r>
              <a:rPr b="1"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Finished action in the past with specific time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-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did their homework last night.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-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Sreymao watched movie on Monday last week.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b. New action that interrupted another past action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-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My phone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rang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while I was taking a bath. 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-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were singing when I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arrived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c. A series of action</a:t>
            </a:r>
            <a:endParaRPr b="1"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Verdana"/>
              <a:buChar char="-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got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home in the afternoon, then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had a bath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and finally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took a nap. </a:t>
            </a:r>
            <a:endParaRPr b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(got home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had a bath </a:t>
            </a:r>
            <a:r>
              <a:rPr b="1"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=&gt;</a:t>
            </a: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took a nap)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648335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Verdana"/>
              <a:buChar char="-"/>
            </a:pPr>
            <a:r>
              <a:rPr lang="en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 went shopping, went to the movie, drank coffee at Brown Coffee, and then went home.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0" name="Google Shape;590;p3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Past Progressive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Form</a:t>
            </a:r>
            <a:endParaRPr/>
          </a:p>
        </p:txBody>
      </p:sp>
      <p:sp>
        <p:nvSpPr>
          <p:cNvPr id="596" name="Google Shape;596;p4"/>
          <p:cNvSpPr txBox="1"/>
          <p:nvPr>
            <p:ph idx="1" type="body"/>
          </p:nvPr>
        </p:nvSpPr>
        <p:spPr>
          <a:xfrm>
            <a:off x="1231850" y="2610950"/>
            <a:ext cx="7886700" cy="19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were working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at 9.00 last night. 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Char char="-"/>
            </a:pP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She </a:t>
            </a:r>
            <a:r>
              <a:rPr b="1"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was explaining</a:t>
            </a:r>
            <a:r>
              <a:rPr lang="en" sz="1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 some lessons at 10.00 last night.</a:t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7" name="Google Shape;597;p4"/>
          <p:cNvSpPr/>
          <p:nvPr/>
        </p:nvSpPr>
        <p:spPr>
          <a:xfrm>
            <a:off x="1277300" y="1348750"/>
            <a:ext cx="6278700" cy="80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Subject + was/were + V (ing) ...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"/>
          <p:cNvSpPr txBox="1"/>
          <p:nvPr>
            <p:ph idx="1" type="body"/>
          </p:nvPr>
        </p:nvSpPr>
        <p:spPr>
          <a:xfrm>
            <a:off x="697925" y="1017700"/>
            <a:ext cx="8111400" cy="39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Verdana"/>
              <a:buAutoNum type="alphaLcPeriod"/>
            </a:pPr>
            <a:r>
              <a:rPr b="1" i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Finished action in the past at point of time</a:t>
            </a:r>
            <a:endParaRPr b="1" i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Char char="-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were doing their homework </a:t>
            </a: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8.00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last night.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Char char="-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Sreymao was watching a movie </a:t>
            </a: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7.30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last Monday night.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b.   Action that was interrupted by another past action</a:t>
            </a:r>
            <a:endParaRPr b="1" i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Char char="-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I </a:t>
            </a: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was taking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bath, my phone rang.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Char char="-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</a:t>
            </a:r>
            <a:r>
              <a:rPr b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were singing</a:t>
            </a: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when I arrived.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c.  Two or more actions that were in progress at the same time</a:t>
            </a:r>
            <a:endParaRPr b="1" i="1"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64833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Verdana"/>
              <a:buChar char="-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While I was teaching, some of my students were playing with their smartphones.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9400" lvl="0" marL="648335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800"/>
              <a:buFont typeface="Verdana"/>
              <a:buChar char="-"/>
            </a:pPr>
            <a:r>
              <a:rPr lang="e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They were playing a video game while I was reviewing the lessons for my midterm exam. </a:t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3" name="Google Shape;603;p5"/>
          <p:cNvSpPr txBox="1"/>
          <p:nvPr>
            <p:ph type="title"/>
          </p:nvPr>
        </p:nvSpPr>
        <p:spPr>
          <a:xfrm>
            <a:off x="628650" y="274638"/>
            <a:ext cx="78867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" name="Google Shape;608;p6"/>
          <p:cNvGrpSpPr/>
          <p:nvPr/>
        </p:nvGrpSpPr>
        <p:grpSpPr>
          <a:xfrm>
            <a:off x="0" y="-1"/>
            <a:ext cx="9144000" cy="4984176"/>
            <a:chOff x="0" y="-1"/>
            <a:chExt cx="9144000" cy="4984176"/>
          </a:xfrm>
        </p:grpSpPr>
        <p:grpSp>
          <p:nvGrpSpPr>
            <p:cNvPr id="609" name="Google Shape;609;p6"/>
            <p:cNvGrpSpPr/>
            <p:nvPr/>
          </p:nvGrpSpPr>
          <p:grpSpPr>
            <a:xfrm>
              <a:off x="0" y="-1"/>
              <a:ext cx="9144000" cy="4984176"/>
              <a:chOff x="0" y="-1"/>
              <a:chExt cx="9144000" cy="4984176"/>
            </a:xfrm>
          </p:grpSpPr>
          <p:sp>
            <p:nvSpPr>
              <p:cNvPr id="610" name="Google Shape;610;p6"/>
              <p:cNvSpPr txBox="1"/>
              <p:nvPr/>
            </p:nvSpPr>
            <p:spPr>
              <a:xfrm>
                <a:off x="1700712" y="4552475"/>
                <a:ext cx="57426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22BBEA"/>
                    </a:solidFill>
                    <a:uFill>
                      <a:noFill/>
                    </a:uFill>
                    <a:latin typeface="Verdana"/>
                    <a:ea typeface="Verdana"/>
                    <a:cs typeface="Verdana"/>
                    <a:sym typeface="Verdana"/>
                    <a:hlinkClick r:id="rId3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www.passerellesnumeriques.org</a:t>
                </a:r>
                <a:endParaRPr b="0" i="1" sz="1400" u="none" cap="none" strike="noStrik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grpSp>
            <p:nvGrpSpPr>
              <p:cNvPr id="611" name="Google Shape;611;p6"/>
              <p:cNvGrpSpPr/>
              <p:nvPr/>
            </p:nvGrpSpPr>
            <p:grpSpPr>
              <a:xfrm>
                <a:off x="0" y="-1"/>
                <a:ext cx="9144000" cy="3152814"/>
                <a:chOff x="0" y="-1"/>
                <a:chExt cx="9144000" cy="3152814"/>
              </a:xfrm>
            </p:grpSpPr>
            <p:pic>
              <p:nvPicPr>
                <p:cNvPr id="612" name="Google Shape;612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661163" y="1328685"/>
                  <a:ext cx="1821675" cy="1824128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300038" rotWithShape="0" algn="bl" dir="4680000" dist="219075">
                    <a:srgbClr val="000000">
                      <a:alpha val="8235"/>
                    </a:srgbClr>
                  </a:outerShdw>
                </a:effectLst>
              </p:spPr>
            </p:pic>
            <p:sp>
              <p:nvSpPr>
                <p:cNvPr id="613" name="Google Shape;613;p6"/>
                <p:cNvSpPr/>
                <p:nvPr/>
              </p:nvSpPr>
              <p:spPr>
                <a:xfrm>
                  <a:off x="0" y="-1"/>
                  <a:ext cx="9144000" cy="630900"/>
                </a:xfrm>
                <a:prstGeom prst="rect">
                  <a:avLst/>
                </a:prstGeom>
                <a:solidFill>
                  <a:srgbClr val="22BBE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4" name="Google Shape;614;p6"/>
              <p:cNvSpPr txBox="1"/>
              <p:nvPr/>
            </p:nvSpPr>
            <p:spPr>
              <a:xfrm>
                <a:off x="3327750" y="3353712"/>
                <a:ext cx="2488500" cy="43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32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rgbClr val="FF9933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Thank you !</a:t>
                </a:r>
                <a:endParaRPr b="0" i="1" sz="2400" u="none" cap="none" strike="noStrike">
                  <a:solidFill>
                    <a:srgbClr val="FF9933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pic>
            <p:nvPicPr>
              <p:cNvPr id="615" name="Google Shape;615;p6">
                <a:hlinkClick r:id="rId5"/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977764" y="4021400"/>
                <a:ext cx="407520" cy="40752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16" name="Google Shape;616;p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 rot="-18">
              <a:off x="4162704" y="4021404"/>
              <a:ext cx="407520" cy="407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7" name="Google Shape;617;p6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4570237" y="402140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8" name="Google Shape;618;p6">
              <a:hlinkClick r:id="rId11"/>
            </p:cNvPr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755181" y="4021417"/>
              <a:ext cx="407503" cy="4075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