
<file path=[Content_Types].xml><?xml version="1.0" encoding="utf-8"?>
<Types xmlns="http://schemas.openxmlformats.org/package/2006/content-types">
  <Default Extension="png" ContentType="image/png"/>
  <Default Extension="jfif"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318" r:id="rId2"/>
    <p:sldId id="329" r:id="rId3"/>
    <p:sldId id="343" r:id="rId4"/>
    <p:sldId id="340" r:id="rId5"/>
    <p:sldId id="333" r:id="rId6"/>
    <p:sldId id="346" r:id="rId7"/>
    <p:sldId id="334" r:id="rId8"/>
    <p:sldId id="347" r:id="rId9"/>
    <p:sldId id="348" r:id="rId10"/>
    <p:sldId id="344" r:id="rId11"/>
    <p:sldId id="345" r:id="rId12"/>
  </p:sldIdLst>
  <p:sldSz cx="12188825" cy="6858000"/>
  <p:notesSz cx="6858000" cy="9144000"/>
  <p:custDataLst>
    <p:tags r:id="rId1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1152">
          <p15:clr>
            <a:srgbClr val="A4A3A4"/>
          </p15:clr>
        </p15:guide>
        <p15:guide id="4" orient="horz" pos="1018">
          <p15:clr>
            <a:srgbClr val="A4A3A4"/>
          </p15:clr>
        </p15:guide>
        <p15:guide id="5" orient="horz" pos="3886">
          <p15:clr>
            <a:srgbClr val="A4A3A4"/>
          </p15:clr>
        </p15:guide>
        <p15:guide id="6" orient="horz" pos="2928">
          <p15:clr>
            <a:srgbClr val="A4A3A4"/>
          </p15:clr>
        </p15:guide>
        <p15:guide id="7" orient="horz" pos="3072">
          <p15:clr>
            <a:srgbClr val="A4A3A4"/>
          </p15:clr>
        </p15:guide>
        <p15:guide id="8" orient="horz" pos="407">
          <p15:clr>
            <a:srgbClr val="A4A3A4"/>
          </p15:clr>
        </p15:guide>
        <p15:guide id="9" pos="3839">
          <p15:clr>
            <a:srgbClr val="A4A3A4"/>
          </p15:clr>
        </p15:guide>
        <p15:guide id="10" pos="959">
          <p15:clr>
            <a:srgbClr val="A4A3A4"/>
          </p15:clr>
        </p15:guide>
        <p15:guide id="11" pos="7151">
          <p15:clr>
            <a:srgbClr val="A4A3A4"/>
          </p15:clr>
        </p15:guide>
        <p15:guide id="12" pos="671">
          <p15:clr>
            <a:srgbClr val="A4A3A4"/>
          </p15:clr>
        </p15:guide>
        <p15:guide id="13" pos="4991">
          <p15:clr>
            <a:srgbClr val="A4A3A4"/>
          </p15:clr>
        </p15:guide>
        <p15:guide id="14" pos="700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86FC"/>
    <a:srgbClr val="FF4E6B"/>
    <a:srgbClr val="828282"/>
    <a:srgbClr val="6E90FE"/>
    <a:srgbClr val="6D6DFB"/>
    <a:srgbClr val="4E78F0"/>
    <a:srgbClr val="F0932C"/>
    <a:srgbClr val="92C610"/>
    <a:srgbClr val="9FD812"/>
    <a:srgbClr val="E05F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CF1AB2-1976-4502-BF36-3FF5EA21886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343" autoAdjust="0"/>
  </p:normalViewPr>
  <p:slideViewPr>
    <p:cSldViewPr showGuides="1">
      <p:cViewPr varScale="1">
        <p:scale>
          <a:sx n="73" d="100"/>
          <a:sy n="73" d="100"/>
        </p:scale>
        <p:origin x="618" y="72"/>
      </p:cViewPr>
      <p:guideLst>
        <p:guide orient="horz" pos="2160"/>
        <p:guide orient="horz" pos="4030"/>
        <p:guide orient="horz" pos="1152"/>
        <p:guide orient="horz" pos="1018"/>
        <p:guide orient="horz" pos="3886"/>
        <p:guide orient="horz" pos="2928"/>
        <p:guide orient="horz" pos="3072"/>
        <p:guide orient="horz" pos="407"/>
        <p:guide pos="3839"/>
        <p:guide pos="959"/>
        <p:guide pos="7151"/>
        <p:guide pos="671"/>
        <p:guide pos="4991"/>
        <p:guide pos="7007"/>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6" d="100"/>
          <a:sy n="66" d="100"/>
        </p:scale>
        <p:origin x="285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9AFDC-7658-4951-B0FF-52DFF2A93C0A}" type="datetimeFigureOut">
              <a:rPr lang="en-US" smtClean="0"/>
              <a:t>7/31/2023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F8ED99B-9732-49FC-9C16-B56FEB1B1092}" type="slidenum">
              <a:rPr lang="en-US" smtClean="0"/>
              <a:t>‹#›</a:t>
            </a:fld>
            <a:endParaRPr lang="en-US"/>
          </a:p>
        </p:txBody>
      </p:sp>
    </p:spTree>
    <p:extLst>
      <p:ext uri="{BB962C8B-B14F-4D97-AF65-F5344CB8AC3E}">
        <p14:creationId xmlns:p14="http://schemas.microsoft.com/office/powerpoint/2010/main" val="13146626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smtClean="0"/>
              <a:t>7/31/2023</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lang="en-US" smtClean="0"/>
              <a:t>‹#›</a:t>
            </a:fld>
            <a:endParaRPr lang="en-US"/>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Hello,</a:t>
            </a:r>
            <a:r>
              <a:rPr lang="en-US" baseline="0" dirty="0" smtClean="0"/>
              <a:t> theacher and hello everyone . I’m from group 6, my team member are (senrin sim, mai samorn, and khav saruen) This morning we going to show you all about one TOPIC that talk about BORROWING MONEY FROM YOUR CAN HARM OR DAMAGE THE FRIENDSHIP. Hrr ohh what is the meaning of  this topic? So to make it clea and make sour for you all get understand the topic les’go to the presentation all together. Les’go!</a:t>
            </a:r>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1</a:t>
            </a:fld>
            <a:endParaRPr lang="en-US"/>
          </a:p>
        </p:txBody>
      </p:sp>
    </p:spTree>
    <p:extLst>
      <p:ext uri="{BB962C8B-B14F-4D97-AF65-F5344CB8AC3E}">
        <p14:creationId xmlns:p14="http://schemas.microsoft.com/office/powerpoint/2010/main" val="34940180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sum up, I think that borrowing money and returning at on</a:t>
            </a:r>
            <a:r>
              <a:rPr lang="en-US" baseline="0" dirty="0" smtClean="0"/>
              <a:t> time,it will help to keep your friendship stronger and never cut the lelationship.</a:t>
            </a:r>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10</a:t>
            </a:fld>
            <a:endParaRPr lang="en-US"/>
          </a:p>
        </p:txBody>
      </p:sp>
    </p:spTree>
    <p:extLst>
      <p:ext uri="{BB962C8B-B14F-4D97-AF65-F5344CB8AC3E}">
        <p14:creationId xmlns:p14="http://schemas.microsoft.com/office/powerpoint/2010/main" val="24784742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Nowaday,</a:t>
            </a:r>
            <a:r>
              <a:rPr lang="en-US" baseline="0" dirty="0" smtClean="0"/>
              <a:t> in our modern world, some kind of relationship was broken only a reason for borrowing  money.</a:t>
            </a:r>
          </a:p>
          <a:p>
            <a:r>
              <a:rPr lang="en-US" baseline="0" dirty="0" smtClean="0"/>
              <a:t> It is my personal opinion if you borrowing money from your friend and never return it back,</a:t>
            </a:r>
          </a:p>
          <a:p>
            <a:r>
              <a:rPr lang="en-US" baseline="0" dirty="0" smtClean="0"/>
              <a:t> so in that cas it harm your friendship. </a:t>
            </a:r>
          </a:p>
          <a:p>
            <a:r>
              <a:rPr lang="en-US" baseline="0" dirty="0" smtClean="0"/>
              <a:t>But if you return it on the time it can not harm your friendship.</a:t>
            </a:r>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2</a:t>
            </a:fld>
            <a:endParaRPr lang="en-US"/>
          </a:p>
        </p:txBody>
      </p:sp>
    </p:spTree>
    <p:extLst>
      <p:ext uri="{BB962C8B-B14F-4D97-AF65-F5344CB8AC3E}">
        <p14:creationId xmlns:p14="http://schemas.microsoft.com/office/powerpoint/2010/main" val="30039751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a:t>
            </a:r>
            <a:r>
              <a:rPr lang="en-US" baseline="0" dirty="0" smtClean="0"/>
              <a:t> was harm of your friendship if you don’t pay the money back to your friend. Now we are friendship after when you borrow money from your friend make you and your friend not friendship</a:t>
            </a:r>
            <a:r>
              <a:rPr lang="km-KH" baseline="0" dirty="0" smtClean="0"/>
              <a:t>​</a:t>
            </a:r>
            <a:r>
              <a:rPr lang="en-US" baseline="0" dirty="0" smtClean="0"/>
              <a:t> and enemy each other between you and your friend forever. Because your friend can </a:t>
            </a:r>
            <a:r>
              <a:rPr lang="en-US" baseline="0" smtClean="0"/>
              <a:t>be gossip </a:t>
            </a:r>
            <a:r>
              <a:rPr lang="en-US" baseline="0" dirty="0" smtClean="0"/>
              <a:t>you and not longer trust about you.</a:t>
            </a:r>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3</a:t>
            </a:fld>
            <a:endParaRPr lang="en-US"/>
          </a:p>
        </p:txBody>
      </p:sp>
    </p:spTree>
    <p:extLst>
      <p:ext uri="{BB962C8B-B14F-4D97-AF65-F5344CB8AC3E}">
        <p14:creationId xmlns:p14="http://schemas.microsoft.com/office/powerpoint/2010/main" val="3373196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If you borrow money from your friend and you never return back to your friend</a:t>
            </a:r>
            <a:r>
              <a:rPr lang="en-US" sz="1200" baseline="0" dirty="0" smtClean="0"/>
              <a:t> it mean you are a bad person already in your friend mind. Because what?</a:t>
            </a:r>
          </a:p>
          <a:p>
            <a:r>
              <a:rPr lang="en-US" sz="1200" baseline="0" dirty="0" smtClean="0"/>
              <a:t>He will think about you that you are a untrust person in his mind, Because you have  had cheating your friend by you not pay money back to your friend. And you proboly made your friendship to be broken also. In the this point I mean you will make a relationship to be beoken and make your friend don’t trust on you when you want your friend’s help in the next time. Why I say like that?  Go to the next slide I going to show you about a reason that you make your relationship was broken cause only borrowing money.</a:t>
            </a:r>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4</a:t>
            </a:fld>
            <a:endParaRPr lang="en-US"/>
          </a:p>
        </p:txBody>
      </p:sp>
    </p:spTree>
    <p:extLst>
      <p:ext uri="{BB962C8B-B14F-4D97-AF65-F5344CB8AC3E}">
        <p14:creationId xmlns:p14="http://schemas.microsoft.com/office/powerpoint/2010/main" val="29520357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a:t>
            </a:r>
            <a:r>
              <a:rPr lang="en-US" baseline="0" dirty="0" smtClean="0"/>
              <a:t> dark side, if you borrowing money from a person and never return, it would harm your friendship. For example, someday ago my friend borrowed money from me. I was not sure about him, but he requested to me to he needs money for some inportant reason. So I believed and gave money. After that when I call hem, he never picked up my phone or never replied to my messages. In that case he aboided me and never contacted me to return my money. So tin that time it had harming our friendship. And make me don’t trust him also</a:t>
            </a:r>
            <a:r>
              <a:rPr lang="en-US" baseline="0" dirty="0" smtClean="0">
                <a:solidFill>
                  <a:srgbClr val="8086FC"/>
                </a:solidFill>
              </a:rPr>
              <a:t>. Why I  don’t trust ? Go to the next slide my friend will show you.</a:t>
            </a:r>
            <a:endParaRPr lang="en-US" dirty="0">
              <a:solidFill>
                <a:srgbClr val="8086FC"/>
              </a:solidFill>
            </a:endParaRPr>
          </a:p>
        </p:txBody>
      </p:sp>
      <p:sp>
        <p:nvSpPr>
          <p:cNvPr id="4" name="Slide Number Placeholder 3"/>
          <p:cNvSpPr>
            <a:spLocks noGrp="1"/>
          </p:cNvSpPr>
          <p:nvPr>
            <p:ph type="sldNum" sz="quarter" idx="10"/>
          </p:nvPr>
        </p:nvSpPr>
        <p:spPr/>
        <p:txBody>
          <a:bodyPr/>
          <a:lstStyle/>
          <a:p>
            <a:fld id="{F93199CD-3E1B-4AE6-990F-76F925F5EA9F}" type="slidenum">
              <a:rPr lang="en-US" smtClean="0"/>
              <a:t>5</a:t>
            </a:fld>
            <a:endParaRPr lang="en-US"/>
          </a:p>
        </p:txBody>
      </p:sp>
    </p:spTree>
    <p:extLst>
      <p:ext uri="{BB962C8B-B14F-4D97-AF65-F5344CB8AC3E}">
        <p14:creationId xmlns:p14="http://schemas.microsoft.com/office/powerpoint/2010/main" val="6270301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a:t>
            </a:r>
            <a:r>
              <a:rPr lang="en-US" baseline="0" dirty="0" smtClean="0"/>
              <a:t> dark side, if you borrowing money from a person and never return, it would harm your friendship. For example, someday ago my friend borrowed money from me. I was not sure about him, but he requested to me to he needs money for some inportant reason. So I believed and gave money. After that when I call hem, he never picked up my phone or never replied to my messages. In that case he aboided me and never contacted me to return my money. So tin that time it had harming our friendship. And make me don’t trust him also</a:t>
            </a:r>
            <a:r>
              <a:rPr lang="en-US" baseline="0" dirty="0" smtClean="0">
                <a:solidFill>
                  <a:srgbClr val="8086FC"/>
                </a:solidFill>
              </a:rPr>
              <a:t>. Why I  don’t trust ? Go to the next slide my friend will show you.</a:t>
            </a:r>
            <a:endParaRPr lang="en-US" dirty="0">
              <a:solidFill>
                <a:srgbClr val="8086FC"/>
              </a:solidFill>
            </a:endParaRPr>
          </a:p>
        </p:txBody>
      </p:sp>
      <p:sp>
        <p:nvSpPr>
          <p:cNvPr id="4" name="Slide Number Placeholder 3"/>
          <p:cNvSpPr>
            <a:spLocks noGrp="1"/>
          </p:cNvSpPr>
          <p:nvPr>
            <p:ph type="sldNum" sz="quarter" idx="10"/>
          </p:nvPr>
        </p:nvSpPr>
        <p:spPr/>
        <p:txBody>
          <a:bodyPr/>
          <a:lstStyle/>
          <a:p>
            <a:fld id="{F93199CD-3E1B-4AE6-990F-76F925F5EA9F}" type="slidenum">
              <a:rPr lang="en-US" smtClean="0"/>
              <a:t>6</a:t>
            </a:fld>
            <a:endParaRPr lang="en-US"/>
          </a:p>
        </p:txBody>
      </p:sp>
    </p:spTree>
    <p:extLst>
      <p:ext uri="{BB962C8B-B14F-4D97-AF65-F5344CB8AC3E}">
        <p14:creationId xmlns:p14="http://schemas.microsoft.com/office/powerpoint/2010/main" val="11522260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7</a:t>
            </a:fld>
            <a:endParaRPr lang="en-US"/>
          </a:p>
        </p:txBody>
      </p:sp>
    </p:spTree>
    <p:extLst>
      <p:ext uri="{BB962C8B-B14F-4D97-AF65-F5344CB8AC3E}">
        <p14:creationId xmlns:p14="http://schemas.microsoft.com/office/powerpoint/2010/main" val="36713849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r>
              <a:rPr lang="en-US" dirty="0" smtClean="0"/>
              <a:t> Well,</a:t>
            </a:r>
            <a:r>
              <a:rPr lang="en-US" baseline="0" dirty="0" smtClean="0"/>
              <a:t> Like my friend told you some points above.We can say that borrowing money from friends and you don’t pay back it can harm or damage the friendship.</a:t>
            </a:r>
            <a:r>
              <a:rPr lang="km-KH" baseline="0" dirty="0" smtClean="0"/>
              <a:t>​</a:t>
            </a:r>
            <a:r>
              <a:rPr lang="en-US" baseline="0" dirty="0" smtClean="0"/>
              <a:t>And make you don’t trust your friend. Example some days you see your friend have money but he or she always doesn’t pay back it make your feel don’t happy.And maybe  you thinking alone that “why he doesn’t pay back while he have money.And a lot of questions stay in your brain.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In addition</a:t>
            </a:r>
            <a:r>
              <a:rPr lang="en-US" baseline="0" dirty="0" smtClean="0"/>
              <a:t> , If you don’t pay back .Your friend will gossip about you to other friends. And  make you lose confidence when you meet other friends or lose the trust of your friends at all.  So it makes you feel lonely.</a:t>
            </a:r>
            <a:endParaRPr lang="en-US" dirty="0" smtClean="0"/>
          </a:p>
          <a:p>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8</a:t>
            </a:fld>
            <a:endParaRPr lang="en-US"/>
          </a:p>
        </p:txBody>
      </p:sp>
    </p:spTree>
    <p:extLst>
      <p:ext uri="{BB962C8B-B14F-4D97-AF65-F5344CB8AC3E}">
        <p14:creationId xmlns:p14="http://schemas.microsoft.com/office/powerpoint/2010/main" val="2260043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In addition</a:t>
            </a:r>
            <a:r>
              <a:rPr lang="en-US" baseline="0" dirty="0" smtClean="0"/>
              <a:t> , </a:t>
            </a:r>
            <a:r>
              <a:rPr lang="en-US" sz="1200" b="0" i="0" kern="1200" dirty="0" smtClean="0">
                <a:solidFill>
                  <a:schemeClr val="tx1"/>
                </a:solidFill>
                <a:effectLst/>
                <a:latin typeface="+mn-lt"/>
                <a:ea typeface="+mn-ea"/>
                <a:cs typeface="+mn-cs"/>
              </a:rPr>
              <a:t>Yes, it is possible that your friend might gossip about you if you don't turn back money to them. and they might want to warn others about you.</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If your friend does gossip about you, it can be hurtful and damaging to your reputation. It can also make it difficult to maintain other friendships, as people might be hesitant to trust you if they've heard negative things about you.</a:t>
            </a:r>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9</a:t>
            </a:fld>
            <a:endParaRPr lang="en-US"/>
          </a:p>
        </p:txBody>
      </p:sp>
    </p:spTree>
    <p:extLst>
      <p:ext uri="{BB962C8B-B14F-4D97-AF65-F5344CB8AC3E}">
        <p14:creationId xmlns:p14="http://schemas.microsoft.com/office/powerpoint/2010/main" val="40305931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0824" y="1600200"/>
            <a:ext cx="5945188" cy="3048000"/>
          </a:xfrm>
        </p:spPr>
        <p:txBody>
          <a:bodyPr anchor="b">
            <a:normAutofit/>
          </a:bodyPr>
          <a:lstStyle>
            <a:lvl1pPr>
              <a:lnSpc>
                <a:spcPct val="80000"/>
              </a:lnSpc>
              <a:defRPr sz="6600">
                <a:solidFill>
                  <a:schemeClr val="tx1"/>
                </a:solidFill>
              </a:defRPr>
            </a:lvl1pPr>
          </a:lstStyle>
          <a:p>
            <a:r>
              <a:rPr lang="en-US" smtClean="0"/>
              <a:t>Click to edit Master title style</a:t>
            </a:r>
            <a:endParaRPr/>
          </a:p>
        </p:txBody>
      </p:sp>
      <p:sp>
        <p:nvSpPr>
          <p:cNvPr id="3" name="Subtitle 2"/>
          <p:cNvSpPr>
            <a:spLocks noGrp="1"/>
          </p:cNvSpPr>
          <p:nvPr>
            <p:ph type="subTitle" idx="1" hasCustomPrompt="1"/>
          </p:nvPr>
        </p:nvSpPr>
        <p:spPr>
          <a:xfrm>
            <a:off x="1520825" y="4898572"/>
            <a:ext cx="5945187" cy="1270453"/>
          </a:xfrm>
        </p:spPr>
        <p:txBody>
          <a:bodyPr>
            <a:noAutofit/>
          </a:bodyPr>
          <a:lstStyle>
            <a:lvl1pPr marL="0" indent="0" algn="l">
              <a:spcBef>
                <a:spcPts val="0"/>
              </a:spcBef>
              <a:buNone/>
              <a:defRPr sz="2800" cap="none" baseline="0">
                <a:solidFill>
                  <a:schemeClr val="accent1">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E</a:t>
            </a:r>
            <a:r>
              <a:rPr dirty="0"/>
              <a:t>dit Master subtitle style</a:t>
            </a:r>
          </a:p>
        </p:txBody>
      </p:sp>
      <p:cxnSp>
        <p:nvCxnSpPr>
          <p:cNvPr id="6" name="Straight Connector 5"/>
          <p:cNvCxnSpPr/>
          <p:nvPr/>
        </p:nvCxnSpPr>
        <p:spPr>
          <a:xfrm>
            <a:off x="1658936" y="4782971"/>
            <a:ext cx="56546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grpSp>
        <p:nvGrpSpPr>
          <p:cNvPr id="5" name="Group 4"/>
          <p:cNvGrpSpPr/>
          <p:nvPr userDrawn="1"/>
        </p:nvGrpSpPr>
        <p:grpSpPr>
          <a:xfrm>
            <a:off x="7923213" y="0"/>
            <a:ext cx="4265612" cy="6858000"/>
            <a:chOff x="7923213" y="0"/>
            <a:chExt cx="4265612" cy="685800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7923213" y="0"/>
              <a:ext cx="4265612" cy="6858000"/>
            </a:xfrm>
            <a:prstGeom prst="rect">
              <a:avLst/>
            </a:prstGeom>
          </p:spPr>
        </p:pic>
        <p:sp>
          <p:nvSpPr>
            <p:cNvPr id="13" name="Rectangle 12"/>
            <p:cNvSpPr/>
            <p:nvPr/>
          </p:nvSpPr>
          <p:spPr>
            <a:xfrm>
              <a:off x="7923213" y="0"/>
              <a:ext cx="1065213" cy="6858000"/>
            </a:xfrm>
            <a:prstGeom prst="rect">
              <a:avLst/>
            </a:prstGeom>
            <a:gradFill flip="none" rotWithShape="1">
              <a:gsLst>
                <a:gs pos="75000">
                  <a:schemeClr val="tx2">
                    <a:alpha val="0"/>
                  </a:schemeClr>
                </a:gs>
                <a:gs pos="100000">
                  <a:schemeClr val="tx2">
                    <a:alpha val="2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lumMod val="50000"/>
                  </a:schemeClr>
                </a:solidFill>
              </a:defRPr>
            </a:lvl1p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3F41C87-7AD9-4845-A077-840E4A0F3F06}" type="datetimeFigureOut">
              <a:rPr lang="en-US"/>
              <a:t>7/31/2023</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23412" y="646112"/>
            <a:ext cx="1828801" cy="5522913"/>
          </a:xfrm>
        </p:spPr>
        <p:txBody>
          <a:bodyPr vert="eaVert"/>
          <a:lstStyle>
            <a:lvl1pPr>
              <a:defRPr>
                <a:solidFill>
                  <a:schemeClr val="accent1">
                    <a:lumMod val="50000"/>
                  </a:schemeClr>
                </a:solidFill>
              </a:defRPr>
            </a:lvl1pPr>
          </a:lstStyle>
          <a:p>
            <a:r>
              <a:rPr lang="en-US" smtClean="0"/>
              <a:t>Click to edit Master title style</a:t>
            </a:r>
            <a:endParaRPr/>
          </a:p>
        </p:txBody>
      </p:sp>
      <p:sp>
        <p:nvSpPr>
          <p:cNvPr id="3" name="Vertical Text Placeholder 2"/>
          <p:cNvSpPr>
            <a:spLocks noGrp="1"/>
          </p:cNvSpPr>
          <p:nvPr>
            <p:ph type="body" orient="vert" idx="1"/>
          </p:nvPr>
        </p:nvSpPr>
        <p:spPr>
          <a:xfrm>
            <a:off x="1522412" y="646112"/>
            <a:ext cx="7620000" cy="552291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3F41C87-7AD9-4845-A077-840E4A0F3F06}" type="datetimeFigureOut">
              <a:rPr lang="en-US"/>
              <a:t>7/31/2023</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cxnSp>
        <p:nvCxnSpPr>
          <p:cNvPr id="7" name="Straight Connector 6"/>
          <p:cNvCxnSpPr/>
          <p:nvPr/>
        </p:nvCxnSpPr>
        <p:spPr>
          <a:xfrm>
            <a:off x="9371012" y="762000"/>
            <a:ext cx="0" cy="533400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lumMod val="50000"/>
                  </a:schemeClr>
                </a:solidFill>
              </a:defRPr>
            </a:lvl1pPr>
          </a:lstStyle>
          <a:p>
            <a:r>
              <a:rPr lang="en-US" smtClean="0"/>
              <a:t>Click to edit Master title style</a:t>
            </a:r>
            <a:endParaRPr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3F41C87-7AD9-4845-A077-840E4A0F3F06}" type="datetimeFigureOut">
              <a:rPr lang="en-US"/>
              <a:t>7/31/2023</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cxnSp>
        <p:nvCxnSpPr>
          <p:cNvPr id="7" name="Straight Connector 6"/>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0" y="2237096"/>
            <a:ext cx="8229601" cy="2411103"/>
          </a:xfrm>
        </p:spPr>
        <p:txBody>
          <a:bodyPr anchor="b">
            <a:normAutofit/>
          </a:bodyPr>
          <a:lstStyle>
            <a:lvl1pPr algn="l">
              <a:lnSpc>
                <a:spcPct val="80000"/>
              </a:lnSpc>
              <a:defRPr sz="4800" b="0" cap="none" baseline="0">
                <a:solidFill>
                  <a:schemeClr val="tx1"/>
                </a:solidFill>
              </a:defRPr>
            </a:lvl1pPr>
          </a:lstStyle>
          <a:p>
            <a:r>
              <a:rPr lang="en-US" smtClean="0"/>
              <a:t>Click to edit Master title style</a:t>
            </a:r>
            <a:endParaRPr/>
          </a:p>
        </p:txBody>
      </p:sp>
      <p:sp>
        <p:nvSpPr>
          <p:cNvPr id="3" name="Text Placeholder 2"/>
          <p:cNvSpPr>
            <a:spLocks noGrp="1"/>
          </p:cNvSpPr>
          <p:nvPr>
            <p:ph type="body" idx="1"/>
          </p:nvPr>
        </p:nvSpPr>
        <p:spPr>
          <a:xfrm>
            <a:off x="1522412" y="4876800"/>
            <a:ext cx="8229601" cy="1292225"/>
          </a:xfrm>
        </p:spPr>
        <p:txBody>
          <a:bodyPr anchor="t">
            <a:normAutofit/>
          </a:bodyPr>
          <a:lstStyle>
            <a:lvl1pPr marL="0" indent="0">
              <a:spcBef>
                <a:spcPts val="0"/>
              </a:spcBef>
              <a:buNone/>
              <a:defRPr sz="2800" cap="none" baseline="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grpSp>
        <p:nvGrpSpPr>
          <p:cNvPr id="7" name="Group 6"/>
          <p:cNvGrpSpPr/>
          <p:nvPr userDrawn="1"/>
        </p:nvGrpSpPr>
        <p:grpSpPr>
          <a:xfrm>
            <a:off x="11123611" y="0"/>
            <a:ext cx="1065214" cy="6868886"/>
            <a:chOff x="11123611" y="0"/>
            <a:chExt cx="1065214" cy="6868886"/>
          </a:xfrm>
        </p:grpSpPr>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1123611" y="0"/>
              <a:ext cx="1065213" cy="6858000"/>
            </a:xfrm>
            <a:prstGeom prst="rect">
              <a:avLst/>
            </a:prstGeom>
          </p:spPr>
        </p:pic>
        <p:sp>
          <p:nvSpPr>
            <p:cNvPr id="12" name="Rectangle 11"/>
            <p:cNvSpPr/>
            <p:nvPr/>
          </p:nvSpPr>
          <p:spPr>
            <a:xfrm>
              <a:off x="11123612" y="10886"/>
              <a:ext cx="1065213" cy="6858000"/>
            </a:xfrm>
            <a:prstGeom prst="rect">
              <a:avLst/>
            </a:prstGeom>
            <a:gradFill flip="none" rotWithShape="1">
              <a:gsLst>
                <a:gs pos="75000">
                  <a:schemeClr val="tx2">
                    <a:alpha val="0"/>
                  </a:schemeClr>
                </a:gs>
                <a:gs pos="100000">
                  <a:schemeClr val="tx2">
                    <a:alpha val="2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3F41C87-7AD9-4845-A077-840E4A0F3F06}" type="datetimeFigureOut">
              <a:rPr lang="en-US"/>
              <a:t>7/31/2023</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cxnSp>
        <p:nvCxnSpPr>
          <p:cNvPr id="9" name="Straight Connector 8"/>
          <p:cNvCxnSpPr/>
          <p:nvPr/>
        </p:nvCxnSpPr>
        <p:spPr>
          <a:xfrm>
            <a:off x="1658936" y="4782971"/>
            <a:ext cx="80168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829798" cy="1219200"/>
          </a:xfrm>
        </p:spPr>
        <p:txBody>
          <a:bodyPr/>
          <a:lstStyle>
            <a:lvl1pPr>
              <a:defRPr>
                <a:solidFill>
                  <a:schemeClr val="accent1">
                    <a:lumMod val="50000"/>
                  </a:schemeClr>
                </a:solidFill>
              </a:defRPr>
            </a:lvl1pPr>
          </a:lstStyle>
          <a:p>
            <a:r>
              <a:rPr lang="en-US" smtClean="0"/>
              <a:t>Click to edit Master title style</a:t>
            </a:r>
            <a:endParaRPr/>
          </a:p>
        </p:txBody>
      </p:sp>
      <p:sp>
        <p:nvSpPr>
          <p:cNvPr id="3" name="Content Placeholder 2"/>
          <p:cNvSpPr>
            <a:spLocks noGrp="1"/>
          </p:cNvSpPr>
          <p:nvPr>
            <p:ph sz="half" idx="1"/>
          </p:nvPr>
        </p:nvSpPr>
        <p:spPr>
          <a:xfrm>
            <a:off x="1488168" y="1984248"/>
            <a:ext cx="4800600" cy="4187952"/>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6551612" y="1984248"/>
            <a:ext cx="4800601" cy="4187952"/>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03F41C87-7AD9-4845-A077-840E4A0F3F06}" type="datetimeFigureOut">
              <a:rPr lang="en-US"/>
              <a:t>7/31/2023</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cxnSp>
        <p:nvCxnSpPr>
          <p:cNvPr id="8" name="Straight Connector 7"/>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829798" cy="1219200"/>
          </a:xfrm>
        </p:spPr>
        <p:txBody>
          <a:bodyPr/>
          <a:lstStyle>
            <a:lvl1pPr>
              <a:defRPr>
                <a:solidFill>
                  <a:schemeClr val="accent1">
                    <a:lumMod val="50000"/>
                  </a:schemeClr>
                </a:solidFill>
              </a:defRPr>
            </a:lvl1pPr>
          </a:lstStyle>
          <a:p>
            <a:r>
              <a:rPr lang="en-US" smtClean="0"/>
              <a:t>Click to edit Master title style</a:t>
            </a:r>
            <a:endParaRPr dirty="0"/>
          </a:p>
        </p:txBody>
      </p:sp>
      <p:sp>
        <p:nvSpPr>
          <p:cNvPr id="3" name="Text Placeholder 2"/>
          <p:cNvSpPr>
            <a:spLocks noGrp="1"/>
          </p:cNvSpPr>
          <p:nvPr>
            <p:ph type="body" idx="1"/>
          </p:nvPr>
        </p:nvSpPr>
        <p:spPr>
          <a:xfrm>
            <a:off x="1522413" y="1828800"/>
            <a:ext cx="4800600" cy="838200"/>
          </a:xfrm>
        </p:spPr>
        <p:txBody>
          <a:bodyPr anchor="ctr">
            <a:noAutofit/>
          </a:bodyPr>
          <a:lstStyle>
            <a:lvl1pPr marL="0" indent="0">
              <a:spcBef>
                <a:spcPts val="0"/>
              </a:spcBef>
              <a:buNone/>
              <a:defRPr sz="2400" b="0" cap="none"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22413" y="2743200"/>
            <a:ext cx="4800600" cy="342582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6551613" y="1828800"/>
            <a:ext cx="4800600" cy="838200"/>
          </a:xfrm>
        </p:spPr>
        <p:txBody>
          <a:bodyPr anchor="ctr">
            <a:noAutofit/>
          </a:bodyPr>
          <a:lstStyle>
            <a:lvl1pPr marL="0" indent="0">
              <a:spcBef>
                <a:spcPts val="0"/>
              </a:spcBef>
              <a:buNone/>
              <a:defRPr sz="2400" b="0" cap="none"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551613" y="2743200"/>
            <a:ext cx="4800600" cy="342582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3F41C87-7AD9-4845-A077-840E4A0F3F06}" type="datetimeFigureOut">
              <a:rPr lang="en-US"/>
              <a:t>7/31/2023</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cxnSp>
        <p:nvCxnSpPr>
          <p:cNvPr id="10" name="Straight Connector 9"/>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lumMod val="50000"/>
                  </a:schemeClr>
                </a:solidFill>
              </a:defRPr>
            </a:lvl1pPr>
          </a:lstStyle>
          <a:p>
            <a:r>
              <a:rPr lang="en-US" smtClean="0"/>
              <a:t>Click to edit Master title style</a:t>
            </a:r>
            <a:endParaRPr dirty="0"/>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03F41C87-7AD9-4845-A077-840E4A0F3F06}" type="datetimeFigureOut">
              <a:rPr lang="en-US"/>
              <a:t>7/31/2023</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cxnSp>
        <p:nvCxnSpPr>
          <p:cNvPr id="6" name="Straight Connector 5"/>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03F41C87-7AD9-4845-A077-840E4A0F3F06}" type="datetimeFigureOut">
              <a:rPr lang="en-US"/>
              <a:t>7/31/2023</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3" y="685800"/>
            <a:ext cx="4114800" cy="1925637"/>
          </a:xfrm>
        </p:spPr>
        <p:txBody>
          <a:bodyPr anchor="b">
            <a:noAutofit/>
          </a:bodyPr>
          <a:lstStyle>
            <a:lvl1pPr algn="l">
              <a:lnSpc>
                <a:spcPct val="80000"/>
              </a:lnSpc>
              <a:defRPr sz="4000" b="0">
                <a:solidFill>
                  <a:schemeClr val="accent1">
                    <a:lumMod val="50000"/>
                  </a:schemeClr>
                </a:solidFill>
              </a:defRPr>
            </a:lvl1pPr>
          </a:lstStyle>
          <a:p>
            <a:r>
              <a:rPr lang="en-US" smtClean="0"/>
              <a:t>Click to edit Master title style</a:t>
            </a:r>
            <a:endParaRPr/>
          </a:p>
        </p:txBody>
      </p:sp>
      <p:sp>
        <p:nvSpPr>
          <p:cNvPr id="3" name="Content Placeholder 2"/>
          <p:cNvSpPr>
            <a:spLocks noGrp="1"/>
          </p:cNvSpPr>
          <p:nvPr>
            <p:ph idx="1"/>
          </p:nvPr>
        </p:nvSpPr>
        <p:spPr>
          <a:xfrm>
            <a:off x="6094414" y="685800"/>
            <a:ext cx="5257799"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1522413" y="2895599"/>
            <a:ext cx="4114800" cy="1752601"/>
          </a:xfrm>
        </p:spPr>
        <p:txBody>
          <a:bodyPr>
            <a:normAutofit/>
          </a:bodyPr>
          <a:lstStyle>
            <a:lvl1pPr marL="0" indent="0">
              <a:lnSpc>
                <a:spcPct val="90000"/>
              </a:lnSpc>
              <a:spcBef>
                <a:spcPts val="18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03F41C87-7AD9-4845-A077-840E4A0F3F06}" type="datetimeFigureOut">
              <a:rPr lang="en-US"/>
              <a:t>7/31/2023</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cxnSp>
        <p:nvCxnSpPr>
          <p:cNvPr id="8" name="Straight Connector 7"/>
          <p:cNvCxnSpPr/>
          <p:nvPr/>
        </p:nvCxnSpPr>
        <p:spPr>
          <a:xfrm>
            <a:off x="1658936" y="2743200"/>
            <a:ext cx="3902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3" y="685800"/>
            <a:ext cx="4114800" cy="1925638"/>
          </a:xfrm>
        </p:spPr>
        <p:txBody>
          <a:bodyPr anchor="b">
            <a:normAutofit/>
          </a:bodyPr>
          <a:lstStyle>
            <a:lvl1pPr algn="l">
              <a:lnSpc>
                <a:spcPct val="80000"/>
              </a:lnSpc>
              <a:defRPr sz="4000" b="0" i="0" baseline="0">
                <a:solidFill>
                  <a:schemeClr val="accent1">
                    <a:lumMod val="50000"/>
                  </a:schemeClr>
                </a:solidFill>
              </a:defRPr>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6025925" y="-50118"/>
            <a:ext cx="6172198" cy="6857999"/>
          </a:xfrm>
          <a:solidFill>
            <a:schemeClr val="bg2"/>
          </a:solidFill>
          <a:effectLst>
            <a:outerShdw blurRad="152400" dist="50800" dir="10800000" algn="r" rotWithShape="0">
              <a:prstClr val="black">
                <a:alpha val="25000"/>
              </a:prstClr>
            </a:outerShdw>
          </a:effectLst>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1522413" y="2895599"/>
            <a:ext cx="4114800" cy="1752601"/>
          </a:xfrm>
        </p:spPr>
        <p:txBody>
          <a:bodyPr>
            <a:normAutofit/>
          </a:bodyPr>
          <a:lstStyle>
            <a:lvl1pPr marL="0" indent="0">
              <a:lnSpc>
                <a:spcPct val="90000"/>
              </a:lnSpc>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0" name="Straight Connector 9"/>
          <p:cNvCxnSpPr/>
          <p:nvPr/>
        </p:nvCxnSpPr>
        <p:spPr>
          <a:xfrm>
            <a:off x="1658936" y="2743200"/>
            <a:ext cx="3902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829799" cy="12192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2413" y="1981200"/>
            <a:ext cx="9829799" cy="4187825"/>
          </a:xfrm>
          <a:prstGeom prst="rect">
            <a:avLst/>
          </a:prstGeom>
        </p:spPr>
        <p:txBody>
          <a:bodyPr vert="horz" lIns="91440" tIns="45720" rIns="91440" bIns="45720" rtlCol="0">
            <a:normAutofit/>
          </a:bodyPr>
          <a:lstStyle/>
          <a:p>
            <a:pPr lvl="0"/>
            <a:r>
              <a:rPr lang="en-US" dirty="0"/>
              <a:t>E</a:t>
            </a:r>
            <a:r>
              <a:rPr dirty="0"/>
              <a:t>dit Master text styles</a:t>
            </a:r>
          </a:p>
          <a:p>
            <a:pPr lvl="1"/>
            <a:r>
              <a:rPr dirty="0"/>
              <a:t>Second level</a:t>
            </a:r>
          </a:p>
          <a:p>
            <a:pPr lvl="2"/>
            <a:r>
              <a:rPr dirty="0"/>
              <a:t>Third level</a:t>
            </a:r>
          </a:p>
          <a:p>
            <a:pPr lvl="3"/>
            <a:r>
              <a:rPr dirty="0"/>
              <a:t>Fourth level</a:t>
            </a:r>
          </a:p>
          <a:p>
            <a:pPr lvl="4"/>
            <a:r>
              <a:rPr dirty="0"/>
              <a:t>Fifth level</a:t>
            </a:r>
          </a:p>
        </p:txBody>
      </p:sp>
      <p:sp>
        <p:nvSpPr>
          <p:cNvPr id="5" name="Footer Placeholder 4"/>
          <p:cNvSpPr>
            <a:spLocks noGrp="1"/>
          </p:cNvSpPr>
          <p:nvPr>
            <p:ph type="ftr" sz="quarter" idx="3"/>
          </p:nvPr>
        </p:nvSpPr>
        <p:spPr>
          <a:xfrm>
            <a:off x="1522413" y="6400800"/>
            <a:ext cx="5954834" cy="276228"/>
          </a:xfrm>
          <a:prstGeom prst="rect">
            <a:avLst/>
          </a:prstGeom>
        </p:spPr>
        <p:txBody>
          <a:bodyPr vert="horz" lIns="91440" tIns="45720" rIns="91440" bIns="45720" rtlCol="0" anchor="ctr"/>
          <a:lstStyle>
            <a:lvl1pPr algn="l">
              <a:defRPr sz="110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228011" y="6400800"/>
            <a:ext cx="1548659" cy="276228"/>
          </a:xfrm>
          <a:prstGeom prst="rect">
            <a:avLst/>
          </a:prstGeom>
        </p:spPr>
        <p:txBody>
          <a:bodyPr vert="horz" lIns="91440" tIns="45720" rIns="91440" bIns="45720" rtlCol="0" anchor="ctr"/>
          <a:lstStyle>
            <a:lvl1pPr algn="r">
              <a:defRPr sz="1100">
                <a:solidFill>
                  <a:schemeClr val="tx1"/>
                </a:solidFill>
              </a:defRPr>
            </a:lvl1pPr>
          </a:lstStyle>
          <a:p>
            <a:fld id="{03F41C87-7AD9-4845-A077-840E4A0F3F06}" type="datetimeFigureOut">
              <a:rPr lang="en-US" smtClean="0"/>
              <a:pPr/>
              <a:t>7/31/2023</a:t>
            </a:fld>
            <a:endParaRPr lang="en-US"/>
          </a:p>
        </p:txBody>
      </p:sp>
      <p:sp>
        <p:nvSpPr>
          <p:cNvPr id="6" name="Slide Number Placeholder 5"/>
          <p:cNvSpPr>
            <a:spLocks noGrp="1"/>
          </p:cNvSpPr>
          <p:nvPr>
            <p:ph type="sldNum" sz="quarter" idx="4"/>
          </p:nvPr>
        </p:nvSpPr>
        <p:spPr>
          <a:xfrm>
            <a:off x="10285411" y="6400800"/>
            <a:ext cx="1066802" cy="276228"/>
          </a:xfrm>
          <a:prstGeom prst="rect">
            <a:avLst/>
          </a:prstGeom>
        </p:spPr>
        <p:txBody>
          <a:bodyPr vert="horz" lIns="91440" tIns="45720" rIns="91440" bIns="45720" rtlCol="0" anchor="ctr"/>
          <a:lstStyle>
            <a:lvl1pPr algn="r">
              <a:defRPr sz="1100">
                <a:solidFill>
                  <a:schemeClr val="tx1"/>
                </a:solidFill>
              </a:defRPr>
            </a:lvl1pPr>
          </a:lstStyle>
          <a:p>
            <a:fld id="{2A013F82-EE5E-44EE-A61D-E31C6657F26F}" type="slidenum">
              <a:rPr lang="en-US" smtClean="0"/>
              <a:pPr/>
              <a:t>‹#›</a:t>
            </a:fld>
            <a:endParaRPr lang="en-US"/>
          </a:p>
        </p:txBody>
      </p:sp>
      <p:pic>
        <p:nvPicPr>
          <p:cNvPr id="9" name="Picture 8"/>
          <p:cNvPicPr>
            <a:picLocks noChangeAspect="1"/>
          </p:cNvPicPr>
          <p:nvPr/>
        </p:nvPicPr>
        <p:blipFill rotWithShape="1">
          <a:blip r:embed="rId13" cstate="print">
            <a:extLst>
              <a:ext uri="{28A0092B-C50C-407E-A947-70E740481C1C}">
                <a14:useLocalDpi xmlns:a14="http://schemas.microsoft.com/office/drawing/2010/main" val="0"/>
              </a:ext>
            </a:extLst>
          </a:blip>
          <a:srcRect/>
          <a:stretch/>
        </p:blipFill>
        <p:spPr>
          <a:xfrm>
            <a:off x="1" y="0"/>
            <a:ext cx="1065213" cy="6858000"/>
          </a:xfrm>
          <a:prstGeom prst="rect">
            <a:avLst/>
          </a:prstGeom>
        </p:spPr>
      </p:pic>
      <p:sp>
        <p:nvSpPr>
          <p:cNvPr id="10" name="Rectangle 9"/>
          <p:cNvSpPr/>
          <p:nvPr/>
        </p:nvSpPr>
        <p:spPr>
          <a:xfrm>
            <a:off x="1" y="0"/>
            <a:ext cx="1065213" cy="6858000"/>
          </a:xfrm>
          <a:prstGeom prst="rect">
            <a:avLst/>
          </a:prstGeom>
          <a:gradFill flip="none" rotWithShape="1">
            <a:gsLst>
              <a:gs pos="75000">
                <a:schemeClr val="tx2">
                  <a:alpha val="0"/>
                </a:schemeClr>
              </a:gs>
              <a:gs pos="100000">
                <a:schemeClr val="tx2">
                  <a:alpha val="2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14030599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accent1">
              <a:lumMod val="50000"/>
            </a:schemeClr>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tx1">
            <a:lumMod val="90000"/>
            <a:lumOff val="10000"/>
          </a:schemeClr>
        </a:buClr>
        <a:buSzPct val="80000"/>
        <a:buFont typeface="Arial" pitchFamily="34" charset="0"/>
        <a:buChar char="•"/>
        <a:defRPr sz="2400" kern="1200">
          <a:solidFill>
            <a:schemeClr val="tx1"/>
          </a:solidFill>
          <a:latin typeface="+mn-lt"/>
          <a:ea typeface="+mn-ea"/>
          <a:cs typeface="+mn-cs"/>
        </a:defRPr>
      </a:lvl1pPr>
      <a:lvl2pPr marL="511175" indent="-228600" algn="l" defTabSz="914400" rtl="0" eaLnBrk="1" latinLnBrk="0" hangingPunct="1">
        <a:lnSpc>
          <a:spcPct val="90000"/>
        </a:lnSpc>
        <a:spcBef>
          <a:spcPts val="1000"/>
        </a:spcBef>
        <a:buClr>
          <a:schemeClr val="tx1">
            <a:lumMod val="90000"/>
            <a:lumOff val="10000"/>
          </a:schemeClr>
        </a:buClr>
        <a:buSzPct val="80000"/>
        <a:buFont typeface="Arial" pitchFamily="34" charset="0"/>
        <a:buChar char="•"/>
        <a:defRPr sz="2000" kern="1200">
          <a:solidFill>
            <a:schemeClr val="tx1"/>
          </a:solidFill>
          <a:latin typeface="+mn-lt"/>
          <a:ea typeface="+mn-ea"/>
          <a:cs typeface="+mn-cs"/>
        </a:defRPr>
      </a:lvl2pPr>
      <a:lvl3pPr marL="685800" indent="-174625"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800" kern="1200">
          <a:solidFill>
            <a:schemeClr val="tx1"/>
          </a:solidFill>
          <a:latin typeface="+mn-lt"/>
          <a:ea typeface="+mn-ea"/>
          <a:cs typeface="+mn-cs"/>
        </a:defRPr>
      </a:lvl3pPr>
      <a:lvl4pPr marL="860425" indent="-174625"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4pPr>
      <a:lvl5pPr marL="1033463" indent="-173038"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2.jfif"/><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427413" y="4871357"/>
            <a:ext cx="4419600" cy="1752600"/>
          </a:xfrm>
        </p:spPr>
        <p:txBody>
          <a:bodyPr/>
          <a:lstStyle/>
          <a:p>
            <a:r>
              <a:rPr lang="en-US" dirty="0" smtClean="0"/>
              <a:t>Group:  6</a:t>
            </a:r>
          </a:p>
          <a:p>
            <a:r>
              <a:rPr lang="en-US" dirty="0" smtClean="0"/>
              <a:t>Members: Senrin Sim</a:t>
            </a:r>
          </a:p>
          <a:p>
            <a:r>
              <a:rPr lang="en-US" dirty="0"/>
              <a:t>	 </a:t>
            </a:r>
            <a:r>
              <a:rPr lang="en-US" dirty="0" smtClean="0"/>
              <a:t>        Khav Saroeun</a:t>
            </a:r>
          </a:p>
          <a:p>
            <a:r>
              <a:rPr lang="en-US" dirty="0"/>
              <a:t>	 </a:t>
            </a:r>
            <a:r>
              <a:rPr lang="en-US" dirty="0" smtClean="0"/>
              <a:t>        Samorn Mai</a:t>
            </a:r>
            <a:endParaRPr lang="en-US" dirty="0"/>
          </a:p>
        </p:txBody>
      </p:sp>
      <p:sp>
        <p:nvSpPr>
          <p:cNvPr id="4" name="TextBox 3"/>
          <p:cNvSpPr txBox="1"/>
          <p:nvPr/>
        </p:nvSpPr>
        <p:spPr>
          <a:xfrm>
            <a:off x="1520824" y="2699657"/>
            <a:ext cx="2516188" cy="830997"/>
          </a:xfrm>
          <a:prstGeom prst="rect">
            <a:avLst/>
          </a:prstGeom>
          <a:noFill/>
        </p:spPr>
        <p:txBody>
          <a:bodyPr wrap="square" rtlCol="0">
            <a:spAutoFit/>
          </a:bodyPr>
          <a:lstStyle/>
          <a:p>
            <a:r>
              <a:rPr lang="en-US" sz="4800" b="1" dirty="0" smtClean="0">
                <a:solidFill>
                  <a:schemeClr val="accent1"/>
                </a:solidFill>
              </a:rPr>
              <a:t>TOPIC</a:t>
            </a:r>
            <a:endParaRPr lang="en-US" sz="4800" b="1" dirty="0">
              <a:solidFill>
                <a:schemeClr val="accent1"/>
              </a:solidFill>
            </a:endParaRPr>
          </a:p>
        </p:txBody>
      </p:sp>
      <p:sp>
        <p:nvSpPr>
          <p:cNvPr id="9" name="Title 1"/>
          <p:cNvSpPr txBox="1">
            <a:spLocks/>
          </p:cNvSpPr>
          <p:nvPr/>
        </p:nvSpPr>
        <p:spPr>
          <a:xfrm>
            <a:off x="1520824" y="1143000"/>
            <a:ext cx="5792788" cy="3048000"/>
          </a:xfrm>
          <a:prstGeom prst="rect">
            <a:avLst/>
          </a:prstGeom>
        </p:spPr>
        <p:txBody>
          <a:bodyPr vert="horz" lIns="91440" tIns="45720" rIns="91440" bIns="45720" rtlCol="0" anchor="b">
            <a:normAutofit/>
          </a:bodyPr>
          <a:lstStyle>
            <a:lvl1pPr algn="l" defTabSz="914400" rtl="0" eaLnBrk="1" latinLnBrk="0" hangingPunct="1">
              <a:lnSpc>
                <a:spcPct val="80000"/>
              </a:lnSpc>
              <a:spcBef>
                <a:spcPct val="0"/>
              </a:spcBef>
              <a:buNone/>
              <a:defRPr sz="6600" kern="1200">
                <a:solidFill>
                  <a:schemeClr val="tx1"/>
                </a:solidFill>
                <a:latin typeface="+mj-lt"/>
                <a:ea typeface="+mj-ea"/>
                <a:cs typeface="+mj-cs"/>
              </a:defRPr>
            </a:lvl1pPr>
          </a:lstStyle>
          <a:p>
            <a:pPr algn="just"/>
            <a:r>
              <a:rPr lang="en-US" sz="2800" dirty="0" smtClean="0"/>
              <a:t>Borrowing money from a friend can harm or damage the friendship.</a:t>
            </a:r>
            <a:endParaRPr lang="en-US" sz="2800" dirty="0"/>
          </a:p>
        </p:txBody>
      </p:sp>
    </p:spTree>
    <p:extLst>
      <p:ext uri="{BB962C8B-B14F-4D97-AF65-F5344CB8AC3E}">
        <p14:creationId xmlns:p14="http://schemas.microsoft.com/office/powerpoint/2010/main" val="2320115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1865311" y="457200"/>
            <a:ext cx="8229601" cy="1676400"/>
          </a:xfrm>
        </p:spPr>
        <p:txBody>
          <a:bodyPr>
            <a:normAutofit fontScale="25000" lnSpcReduction="20000"/>
          </a:bodyPr>
          <a:lstStyle/>
          <a:p>
            <a:pPr algn="ctr"/>
            <a:r>
              <a:rPr lang="en-US" sz="19200" dirty="0" smtClean="0"/>
              <a:t>CONCLUSION</a:t>
            </a:r>
          </a:p>
          <a:p>
            <a:pPr algn="ctr"/>
            <a:endParaRPr lang="en-US" sz="9800" dirty="0" smtClean="0"/>
          </a:p>
          <a:p>
            <a:pPr algn="ctr"/>
            <a:r>
              <a:rPr lang="en-US" sz="9800" dirty="0">
                <a:solidFill>
                  <a:schemeClr val="tx2"/>
                </a:solidFill>
              </a:rPr>
              <a:t>To sum up, when you borrow the money and you always returning at that time, it will  help to keep your friendship stronger and never cut the relationship.</a:t>
            </a:r>
          </a:p>
        </p:txBody>
      </p:sp>
      <p:sp>
        <p:nvSpPr>
          <p:cNvPr id="7" name="Text Placeholder 4"/>
          <p:cNvSpPr txBox="1">
            <a:spLocks/>
          </p:cNvSpPr>
          <p:nvPr/>
        </p:nvSpPr>
        <p:spPr>
          <a:xfrm>
            <a:off x="1522411" y="609600"/>
            <a:ext cx="8229601" cy="1292225"/>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0"/>
              </a:spcBef>
              <a:buClr>
                <a:schemeClr val="tx1">
                  <a:lumMod val="90000"/>
                  <a:lumOff val="10000"/>
                </a:schemeClr>
              </a:buClr>
              <a:buSzPct val="80000"/>
              <a:buFont typeface="Arial" pitchFamily="34" charset="0"/>
              <a:buNone/>
              <a:defRPr sz="2800" kern="1200" cap="none" baseline="0">
                <a:solidFill>
                  <a:schemeClr val="accent1">
                    <a:lumMod val="50000"/>
                  </a:schemeClr>
                </a:solidFill>
                <a:latin typeface="+mn-lt"/>
                <a:ea typeface="+mn-ea"/>
                <a:cs typeface="+mn-cs"/>
              </a:defRPr>
            </a:lvl1pPr>
            <a:lvl2pPr marL="457200" indent="0" algn="l" defTabSz="914400" rtl="0" eaLnBrk="1" latinLnBrk="0" hangingPunct="1">
              <a:lnSpc>
                <a:spcPct val="90000"/>
              </a:lnSpc>
              <a:spcBef>
                <a:spcPts val="1000"/>
              </a:spcBef>
              <a:buClr>
                <a:schemeClr val="tx1">
                  <a:lumMod val="90000"/>
                  <a:lumOff val="10000"/>
                </a:schemeClr>
              </a:buClr>
              <a:buSzPct val="80000"/>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Clr>
                <a:schemeClr val="tx1">
                  <a:lumMod val="90000"/>
                  <a:lumOff val="10000"/>
                </a:schemeClr>
              </a:buClr>
              <a:buSzPct val="80000"/>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Clr>
                <a:schemeClr val="tx1">
                  <a:lumMod val="90000"/>
                  <a:lumOff val="10000"/>
                </a:schemeClr>
              </a:buClr>
              <a:buSzPct val="80000"/>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ts val="600"/>
              </a:spcBef>
              <a:buClr>
                <a:schemeClr val="tx1">
                  <a:lumMod val="90000"/>
                  <a:lumOff val="10000"/>
                </a:schemeClr>
              </a:buClr>
              <a:buSzPct val="80000"/>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ts val="600"/>
              </a:spcBef>
              <a:buClr>
                <a:schemeClr val="tx1">
                  <a:lumMod val="90000"/>
                  <a:lumOff val="10000"/>
                </a:schemeClr>
              </a:buClr>
              <a:buSzPct val="80000"/>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ts val="600"/>
              </a:spcBef>
              <a:buClr>
                <a:schemeClr val="tx1">
                  <a:lumMod val="90000"/>
                  <a:lumOff val="10000"/>
                </a:schemeClr>
              </a:buClr>
              <a:buSzPct val="80000"/>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ts val="600"/>
              </a:spcBef>
              <a:buClr>
                <a:schemeClr val="tx1">
                  <a:lumMod val="90000"/>
                  <a:lumOff val="10000"/>
                </a:schemeClr>
              </a:buClr>
              <a:buSzPct val="80000"/>
              <a:buFont typeface="Arial" pitchFamily="34" charset="0"/>
              <a:buNone/>
              <a:defRPr sz="1400" kern="1200">
                <a:solidFill>
                  <a:schemeClr val="tx1">
                    <a:tint val="75000"/>
                  </a:schemeClr>
                </a:solidFill>
                <a:latin typeface="+mn-lt"/>
                <a:ea typeface="+mn-ea"/>
                <a:cs typeface="+mn-cs"/>
              </a:defRPr>
            </a:lvl9pPr>
          </a:lstStyle>
          <a:p>
            <a:endParaRPr lang="en-US" dirty="0"/>
          </a:p>
        </p:txBody>
      </p:sp>
      <p:sp>
        <p:nvSpPr>
          <p:cNvPr id="8" name="Text Placeholder 4"/>
          <p:cNvSpPr txBox="1">
            <a:spLocks/>
          </p:cNvSpPr>
          <p:nvPr/>
        </p:nvSpPr>
        <p:spPr>
          <a:xfrm>
            <a:off x="2208212" y="609599"/>
            <a:ext cx="8229601" cy="1292225"/>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0"/>
              </a:spcBef>
              <a:buClr>
                <a:schemeClr val="tx1">
                  <a:lumMod val="90000"/>
                  <a:lumOff val="10000"/>
                </a:schemeClr>
              </a:buClr>
              <a:buSzPct val="80000"/>
              <a:buFont typeface="Arial" pitchFamily="34" charset="0"/>
              <a:buNone/>
              <a:defRPr sz="2800" kern="1200" cap="none" baseline="0">
                <a:solidFill>
                  <a:schemeClr val="accent1">
                    <a:lumMod val="50000"/>
                  </a:schemeClr>
                </a:solidFill>
                <a:latin typeface="+mn-lt"/>
                <a:ea typeface="+mn-ea"/>
                <a:cs typeface="+mn-cs"/>
              </a:defRPr>
            </a:lvl1pPr>
            <a:lvl2pPr marL="457200" indent="0" algn="l" defTabSz="914400" rtl="0" eaLnBrk="1" latinLnBrk="0" hangingPunct="1">
              <a:lnSpc>
                <a:spcPct val="90000"/>
              </a:lnSpc>
              <a:spcBef>
                <a:spcPts val="1000"/>
              </a:spcBef>
              <a:buClr>
                <a:schemeClr val="tx1">
                  <a:lumMod val="90000"/>
                  <a:lumOff val="10000"/>
                </a:schemeClr>
              </a:buClr>
              <a:buSzPct val="80000"/>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Clr>
                <a:schemeClr val="tx1">
                  <a:lumMod val="90000"/>
                  <a:lumOff val="10000"/>
                </a:schemeClr>
              </a:buClr>
              <a:buSzPct val="80000"/>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Clr>
                <a:schemeClr val="tx1">
                  <a:lumMod val="90000"/>
                  <a:lumOff val="10000"/>
                </a:schemeClr>
              </a:buClr>
              <a:buSzPct val="80000"/>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ts val="600"/>
              </a:spcBef>
              <a:buClr>
                <a:schemeClr val="tx1">
                  <a:lumMod val="90000"/>
                  <a:lumOff val="10000"/>
                </a:schemeClr>
              </a:buClr>
              <a:buSzPct val="80000"/>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ts val="600"/>
              </a:spcBef>
              <a:buClr>
                <a:schemeClr val="tx1">
                  <a:lumMod val="90000"/>
                  <a:lumOff val="10000"/>
                </a:schemeClr>
              </a:buClr>
              <a:buSzPct val="80000"/>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ts val="600"/>
              </a:spcBef>
              <a:buClr>
                <a:schemeClr val="tx1">
                  <a:lumMod val="90000"/>
                  <a:lumOff val="10000"/>
                </a:schemeClr>
              </a:buClr>
              <a:buSzPct val="80000"/>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ts val="600"/>
              </a:spcBef>
              <a:buClr>
                <a:schemeClr val="tx1">
                  <a:lumMod val="90000"/>
                  <a:lumOff val="10000"/>
                </a:schemeClr>
              </a:buClr>
              <a:buSzPct val="80000"/>
              <a:buFont typeface="Arial" pitchFamily="34" charset="0"/>
              <a:buNone/>
              <a:defRPr sz="1400" kern="1200">
                <a:solidFill>
                  <a:schemeClr val="tx1">
                    <a:tint val="75000"/>
                  </a:schemeClr>
                </a:solidFill>
                <a:latin typeface="+mn-lt"/>
                <a:ea typeface="+mn-ea"/>
                <a:cs typeface="+mn-cs"/>
              </a:defRPr>
            </a:lvl9pPr>
          </a:lstStyle>
          <a:p>
            <a:endParaRPr lang="en-US" dirty="0"/>
          </a:p>
        </p:txBody>
      </p:sp>
      <p:pic>
        <p:nvPicPr>
          <p:cNvPr id="4098" name="Picture 2" descr="4 Ways to Build a Culture of Friendship--and Why It Matters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8612" y="2209798"/>
            <a:ext cx="8915402" cy="3962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9385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2012" y="1676400"/>
            <a:ext cx="5945188" cy="3048000"/>
          </a:xfrm>
        </p:spPr>
        <p:txBody>
          <a:bodyPr/>
          <a:lstStyle/>
          <a:p>
            <a:r>
              <a:rPr lang="en-US" dirty="0" smtClean="0"/>
              <a:t>THANK YOU!</a:t>
            </a:r>
            <a:endParaRPr lang="en-US" dirty="0"/>
          </a:p>
        </p:txBody>
      </p:sp>
    </p:spTree>
    <p:extLst>
      <p:ext uri="{BB962C8B-B14F-4D97-AF65-F5344CB8AC3E}">
        <p14:creationId xmlns:p14="http://schemas.microsoft.com/office/powerpoint/2010/main" val="264512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3" y="381000"/>
            <a:ext cx="9982199" cy="1219200"/>
          </a:xfrm>
        </p:spPr>
        <p:txBody>
          <a:bodyPr>
            <a:normAutofit/>
          </a:bodyPr>
          <a:lstStyle/>
          <a:p>
            <a:r>
              <a:rPr lang="en-US" sz="3200" dirty="0" smtClean="0"/>
              <a:t>Relationship is broken only a reason is BORROW money.</a:t>
            </a:r>
            <a:endParaRPr lang="en-US" sz="3200" dirty="0"/>
          </a:p>
        </p:txBody>
      </p:sp>
      <p:pic>
        <p:nvPicPr>
          <p:cNvPr id="1026" name="Picture 2" descr="How to Have Better Money Talks With Your Partner - Women Who Money"/>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674812" y="2007326"/>
            <a:ext cx="9601200" cy="4187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7604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 was harm of your friendship if you don't pay the money back to your freind.</a:t>
            </a:r>
          </a:p>
        </p:txBody>
      </p:sp>
      <p:cxnSp>
        <p:nvCxnSpPr>
          <p:cNvPr id="4" name="Straight Connector 3"/>
          <p:cNvCxnSpPr/>
          <p:nvPr/>
        </p:nvCxnSpPr>
        <p:spPr>
          <a:xfrm>
            <a:off x="6246812" y="2286000"/>
            <a:ext cx="0" cy="4038600"/>
          </a:xfrm>
          <a:prstGeom prst="line">
            <a:avLst/>
          </a:prstGeom>
        </p:spPr>
        <p:style>
          <a:lnRef idx="1">
            <a:schemeClr val="accent1"/>
          </a:lnRef>
          <a:fillRef idx="0">
            <a:schemeClr val="accent1"/>
          </a:fillRef>
          <a:effectRef idx="0">
            <a:schemeClr val="accent1"/>
          </a:effectRef>
          <a:fontRef idx="minor">
            <a:schemeClr val="tx1"/>
          </a:fontRef>
        </p:style>
      </p:cxnSp>
      <p:pic>
        <p:nvPicPr>
          <p:cNvPr id="3074" name="Picture 2" descr="Happy Friendship Day 2021 Date in India: When Is Friendship Day and Why Is  It Celebrate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2413" y="2514600"/>
            <a:ext cx="4267199" cy="368372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Broken Friendship Stock Illustrations, Royalty-Free Vector Graphics &amp; Clip  Art - iStock | Bad friends, Broken heart, Enemi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7233" y="2514600"/>
            <a:ext cx="4644979" cy="36576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551112" y="1941286"/>
            <a:ext cx="2209800" cy="400110"/>
          </a:xfrm>
          <a:prstGeom prst="rect">
            <a:avLst/>
          </a:prstGeom>
          <a:noFill/>
        </p:spPr>
        <p:txBody>
          <a:bodyPr wrap="square" rtlCol="0">
            <a:spAutoFit/>
          </a:bodyPr>
          <a:lstStyle/>
          <a:p>
            <a:r>
              <a:rPr lang="en-US" sz="2000" dirty="0" smtClean="0"/>
              <a:t>We are best freind</a:t>
            </a:r>
            <a:endParaRPr lang="en-US" sz="2000" dirty="0"/>
          </a:p>
        </p:txBody>
      </p:sp>
      <p:sp>
        <p:nvSpPr>
          <p:cNvPr id="7" name="TextBox 6"/>
          <p:cNvSpPr txBox="1"/>
          <p:nvPr/>
        </p:nvSpPr>
        <p:spPr>
          <a:xfrm>
            <a:off x="7924822" y="1941286"/>
            <a:ext cx="2209800" cy="400110"/>
          </a:xfrm>
          <a:prstGeom prst="rect">
            <a:avLst/>
          </a:prstGeom>
          <a:noFill/>
        </p:spPr>
        <p:txBody>
          <a:bodyPr wrap="square" rtlCol="0">
            <a:spAutoFit/>
          </a:bodyPr>
          <a:lstStyle/>
          <a:p>
            <a:r>
              <a:rPr lang="en-US" sz="2000" dirty="0" smtClean="0"/>
              <a:t>We are not freind</a:t>
            </a:r>
            <a:endParaRPr lang="en-US" sz="2000" dirty="0"/>
          </a:p>
        </p:txBody>
      </p:sp>
    </p:spTree>
    <p:extLst>
      <p:ext uri="{BB962C8B-B14F-4D97-AF65-F5344CB8AC3E}">
        <p14:creationId xmlns:p14="http://schemas.microsoft.com/office/powerpoint/2010/main" val="734017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522413" y="381000"/>
            <a:ext cx="9982200" cy="1219200"/>
          </a:xfrm>
        </p:spPr>
        <p:txBody>
          <a:bodyPr>
            <a:normAutofit fontScale="90000"/>
          </a:bodyPr>
          <a:lstStyle/>
          <a:p>
            <a:r>
              <a:rPr lang="en-US" dirty="0"/>
              <a:t/>
            </a:r>
            <a:br>
              <a:rPr lang="en-US" dirty="0"/>
            </a:br>
            <a:r>
              <a:rPr lang="en-US" sz="4000" dirty="0" smtClean="0"/>
              <a:t>If you borrow money from your friend and you never return back to your friend.</a:t>
            </a:r>
            <a:endParaRPr lang="en-US" sz="4000" dirty="0"/>
          </a:p>
        </p:txBody>
      </p:sp>
      <p:pic>
        <p:nvPicPr>
          <p:cNvPr id="2050" name="Picture 2" descr="When A Friend Won't Return Your Mon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8212" y="2057400"/>
            <a:ext cx="5257800" cy="3810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522414" y="3496270"/>
            <a:ext cx="3962398" cy="923330"/>
          </a:xfrm>
          <a:prstGeom prst="rect">
            <a:avLst/>
          </a:prstGeom>
          <a:noFill/>
        </p:spPr>
        <p:txBody>
          <a:bodyPr wrap="square" rtlCol="0">
            <a:spAutoFit/>
          </a:bodyPr>
          <a:lstStyle/>
          <a:p>
            <a:pPr marL="285750" indent="-285750">
              <a:buFont typeface="Wingdings" panose="05000000000000000000" pitchFamily="2" charset="2"/>
              <a:buChar char="ü"/>
            </a:pPr>
            <a:r>
              <a:rPr lang="en-US" dirty="0" smtClean="0"/>
              <a:t>You will make a relationship to be broken.</a:t>
            </a:r>
          </a:p>
          <a:p>
            <a:pPr marL="285750" indent="-285750">
              <a:buFont typeface="Wingdings" panose="05000000000000000000" pitchFamily="2" charset="2"/>
              <a:buChar char="ü"/>
            </a:pPr>
            <a:r>
              <a:rPr lang="en-US" dirty="0" smtClean="0"/>
              <a:t>Your friend don’t trust on you.</a:t>
            </a:r>
            <a:endParaRPr lang="en-US" dirty="0"/>
          </a:p>
        </p:txBody>
      </p:sp>
    </p:spTree>
    <p:extLst>
      <p:ext uri="{BB962C8B-B14F-4D97-AF65-F5344CB8AC3E}">
        <p14:creationId xmlns:p14="http://schemas.microsoft.com/office/powerpoint/2010/main" val="4188787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0" y="3352800"/>
            <a:ext cx="8229601" cy="1295399"/>
          </a:xfrm>
        </p:spPr>
        <p:txBody>
          <a:bodyPr>
            <a:normAutofit/>
          </a:bodyPr>
          <a:lstStyle/>
          <a:p>
            <a:r>
              <a:rPr lang="en-US" dirty="0" smtClean="0"/>
              <a:t>Relationship is broken.</a:t>
            </a:r>
            <a:endParaRPr lang="en-US" dirty="0"/>
          </a:p>
        </p:txBody>
      </p:sp>
      <p:sp>
        <p:nvSpPr>
          <p:cNvPr id="4" name="Text Placeholder 3"/>
          <p:cNvSpPr>
            <a:spLocks noGrp="1"/>
          </p:cNvSpPr>
          <p:nvPr>
            <p:ph type="body" idx="1"/>
          </p:nvPr>
        </p:nvSpPr>
        <p:spPr/>
        <p:txBody>
          <a:bodyPr>
            <a:normAutofit/>
          </a:bodyPr>
          <a:lstStyle/>
          <a:p>
            <a:r>
              <a:rPr lang="en-US" sz="2400" dirty="0" smtClean="0">
                <a:solidFill>
                  <a:schemeClr val="tx2"/>
                </a:solidFill>
              </a:rPr>
              <a:t>When you never pay back the money to your friend.</a:t>
            </a:r>
            <a:endParaRPr lang="en-US" sz="2400" dirty="0">
              <a:solidFill>
                <a:schemeClr val="tx2"/>
              </a:solidFill>
            </a:endParaRPr>
          </a:p>
        </p:txBody>
      </p:sp>
      <p:pic>
        <p:nvPicPr>
          <p:cNvPr id="1030" name="Picture 6" descr="1,600+ Friendship Breakup Illustrations, Royalty-Free Vector Graphics &amp;  Clip Art - iStock | Friendship over, Friendship ending, Friends figh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0612" y="-26126"/>
            <a:ext cx="6781800" cy="3754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4006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US" dirty="0" smtClean="0">
                <a:solidFill>
                  <a:schemeClr val="tx1"/>
                </a:solidFill>
              </a:rPr>
              <a:t>I gave him some money that he want.</a:t>
            </a:r>
            <a:endParaRPr lang="en-US" dirty="0">
              <a:solidFill>
                <a:schemeClr val="tx1"/>
              </a:solidFill>
            </a:endParaRPr>
          </a:p>
        </p:txBody>
      </p:sp>
      <p:pic>
        <p:nvPicPr>
          <p:cNvPr id="1026" name="Picture 2" descr="Borrowing Cash Color Icon. Lending Money. Pay For Credit, Loan. Man Taking  Dollar Banknotes. Managing Finances And Personal Budget Account. Economy  Industry. Isolated Vector Illustration Royalty Free SVG, Cliparts, Vectors,  And Sto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4812" y="304800"/>
            <a:ext cx="8077201"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2420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rPr>
              <a:t>He desn’t pay back my money.</a:t>
            </a:r>
            <a:endParaRPr lang="en-US" dirty="0">
              <a:solidFill>
                <a:schemeClr val="tx2"/>
              </a:solidFill>
            </a:endParaRPr>
          </a:p>
        </p:txBody>
      </p:sp>
      <p:pic>
        <p:nvPicPr>
          <p:cNvPr id="3" name="Picture 2" descr="Is Someone Ignoring Your Calls? Here's What You Should D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3412" y="2057400"/>
            <a:ext cx="9067800" cy="426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718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rPr>
              <a:t>Your friend don’t trust on you.</a:t>
            </a:r>
            <a:endParaRPr lang="en-US" dirty="0">
              <a:solidFill>
                <a:schemeClr val="tx2"/>
              </a:solidFill>
            </a:endParaRPr>
          </a:p>
        </p:txBody>
      </p:sp>
      <p:pic>
        <p:nvPicPr>
          <p:cNvPr id="2050" name="Picture 2" descr="Is a Lack of Trust a Reason for Divorce? - Divorce Magaz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2413" y="1905000"/>
            <a:ext cx="9829798" cy="426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5374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4812" y="304800"/>
            <a:ext cx="9829798" cy="609600"/>
          </a:xfrm>
        </p:spPr>
        <p:txBody>
          <a:bodyPr/>
          <a:lstStyle/>
          <a:p>
            <a:r>
              <a:rPr lang="en-US" dirty="0" smtClean="0">
                <a:solidFill>
                  <a:schemeClr val="tx2"/>
                </a:solidFill>
              </a:rPr>
              <a:t>Your friend gossip on you.</a:t>
            </a:r>
            <a:endParaRPr lang="en-US" dirty="0">
              <a:solidFill>
                <a:schemeClr val="tx2"/>
              </a:solidFill>
            </a:endParaRPr>
          </a:p>
        </p:txBody>
      </p:sp>
      <p:sp>
        <p:nvSpPr>
          <p:cNvPr id="3" name="AutoShape 2" descr="4 Ways to Deal With People Talking About You Behind Your Back"/>
          <p:cNvSpPr>
            <a:spLocks noChangeAspect="1" noChangeArrowheads="1"/>
          </p:cNvSpPr>
          <p:nvPr/>
        </p:nvSpPr>
        <p:spPr bwMode="auto">
          <a:xfrm>
            <a:off x="3808412" y="2590794"/>
            <a:ext cx="2209800" cy="220980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4812" y="1143000"/>
            <a:ext cx="9601200" cy="6067425"/>
          </a:xfrm>
          <a:prstGeom prst="rect">
            <a:avLst/>
          </a:prstGeom>
        </p:spPr>
      </p:pic>
    </p:spTree>
    <p:extLst>
      <p:ext uri="{BB962C8B-B14F-4D97-AF65-F5344CB8AC3E}">
        <p14:creationId xmlns:p14="http://schemas.microsoft.com/office/powerpoint/2010/main" val="383310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ESENTER_VERSION" val="6"/>
  <p:tag name="ARTICULATE_PROJECT_OPEN" val="0"/>
</p:tagLst>
</file>

<file path=ppt/theme/theme1.xml><?xml version="1.0" encoding="utf-8"?>
<a:theme xmlns:a="http://schemas.openxmlformats.org/drawingml/2006/main" name="Currency Symbols 16x9">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urrency symbols presentation (widescreen).potx" id="{0BEEB329-2C4D-4D02-9858-CA91ACE92AB1}" vid="{944DA297-E844-470D-A85C-00068074ACC2}"/>
    </a:ext>
  </a:extLst>
</a:theme>
</file>

<file path=ppt/theme/theme2.xml><?xml version="1.0" encoding="utf-8"?>
<a:theme xmlns:a="http://schemas.openxmlformats.org/drawingml/2006/main" name="Office Them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598</TotalTime>
  <Words>1036</Words>
  <Application>Microsoft Office PowerPoint</Application>
  <PresentationFormat>Custom</PresentationFormat>
  <Paragraphs>50</Paragraphs>
  <Slides>11</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Cambria</vt:lpstr>
      <vt:lpstr>MoolBoran</vt:lpstr>
      <vt:lpstr>Wingdings</vt:lpstr>
      <vt:lpstr>Currency Symbols 16x9</vt:lpstr>
      <vt:lpstr>PowerPoint Presentation</vt:lpstr>
      <vt:lpstr>Relationship is broken only a reason is BORROW money.</vt:lpstr>
      <vt:lpstr>It was harm of your friendship if you don't pay the money back to your freind.</vt:lpstr>
      <vt:lpstr> If you borrow money from your friend and you never return back to your friend.</vt:lpstr>
      <vt:lpstr>Relationship is broken.</vt:lpstr>
      <vt:lpstr>PowerPoint Presentation</vt:lpstr>
      <vt:lpstr>He desn’t pay back my money.</vt:lpstr>
      <vt:lpstr>Your friend don’t trust on you.</vt:lpstr>
      <vt:lpstr>Your friend gossip on you.</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SENRIN.SIM</dc:creator>
  <cp:lastModifiedBy>SENRIN.SIM</cp:lastModifiedBy>
  <cp:revision>45</cp:revision>
  <dcterms:created xsi:type="dcterms:W3CDTF">2023-07-14T08:16:13Z</dcterms:created>
  <dcterms:modified xsi:type="dcterms:W3CDTF">2023-07-31T09:10:12Z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