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B694-5A49-4A37-9035-4FD6EB3675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F4BD-3E6A-43CA-8DE0-0814CF58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1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B694-5A49-4A37-9035-4FD6EB3675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F4BD-3E6A-43CA-8DE0-0814CF58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B694-5A49-4A37-9035-4FD6EB3675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F4BD-3E6A-43CA-8DE0-0814CF58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6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B694-5A49-4A37-9035-4FD6EB3675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F4BD-3E6A-43CA-8DE0-0814CF58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B694-5A49-4A37-9035-4FD6EB3675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F4BD-3E6A-43CA-8DE0-0814CF58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8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B694-5A49-4A37-9035-4FD6EB3675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F4BD-3E6A-43CA-8DE0-0814CF58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B694-5A49-4A37-9035-4FD6EB3675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F4BD-3E6A-43CA-8DE0-0814CF58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B694-5A49-4A37-9035-4FD6EB3675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F4BD-3E6A-43CA-8DE0-0814CF58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9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B694-5A49-4A37-9035-4FD6EB3675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F4BD-3E6A-43CA-8DE0-0814CF58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4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B694-5A49-4A37-9035-4FD6EB3675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F4BD-3E6A-43CA-8DE0-0814CF58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3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B694-5A49-4A37-9035-4FD6EB3675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F4BD-3E6A-43CA-8DE0-0814CF58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FB694-5A49-4A37-9035-4FD6EB3675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F4BD-3E6A-43CA-8DE0-0814CF58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8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15 Simple Ways To Live A Happy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2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5501A67-5BFF-03C8-B8ED-592302ED9BE2}"/>
              </a:ext>
            </a:extLst>
          </p:cNvPr>
          <p:cNvSpPr txBox="1"/>
          <p:nvPr/>
        </p:nvSpPr>
        <p:spPr>
          <a:xfrm>
            <a:off x="333845" y="2649311"/>
            <a:ext cx="9292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CAN FOOD </a:t>
            </a:r>
            <a:r>
              <a:rPr lang="en-US" sz="6000" b="1" dirty="0">
                <a:solidFill>
                  <a:srgbClr val="E91A4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IMPACT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324BC-1D0B-60AC-22AD-8F97186E280E}"/>
              </a:ext>
            </a:extLst>
          </p:cNvPr>
          <p:cNvSpPr txBox="1"/>
          <p:nvPr/>
        </p:nvSpPr>
        <p:spPr>
          <a:xfrm>
            <a:off x="333845" y="787263"/>
            <a:ext cx="1152430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HEALTHY FOOD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01053-D65B-98DF-BC92-410AF7AD4601}"/>
              </a:ext>
            </a:extLst>
          </p:cNvPr>
          <p:cNvSpPr txBox="1"/>
          <p:nvPr/>
        </p:nvSpPr>
        <p:spPr>
          <a:xfrm>
            <a:off x="3990295" y="3366861"/>
            <a:ext cx="786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YOUR BODY &amp; MIND?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2" name="Picture 21" descr="One Red Apple With Water Droplet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13" y="4718563"/>
            <a:ext cx="2842959" cy="18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5501A67-5BFF-03C8-B8ED-592302ED9BE2}"/>
              </a:ext>
            </a:extLst>
          </p:cNvPr>
          <p:cNvSpPr txBox="1"/>
          <p:nvPr/>
        </p:nvSpPr>
        <p:spPr>
          <a:xfrm>
            <a:off x="333845" y="2649311"/>
            <a:ext cx="9292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CAN FOOD </a:t>
            </a:r>
            <a:r>
              <a:rPr lang="en-US" sz="6000" b="1" dirty="0">
                <a:solidFill>
                  <a:srgbClr val="E91A4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IMPACT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324BC-1D0B-60AC-22AD-8F97186E280E}"/>
              </a:ext>
            </a:extLst>
          </p:cNvPr>
          <p:cNvSpPr txBox="1"/>
          <p:nvPr/>
        </p:nvSpPr>
        <p:spPr>
          <a:xfrm>
            <a:off x="333845" y="787263"/>
            <a:ext cx="1152430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HEALTHY FOOD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01053-D65B-98DF-BC92-410AF7AD4601}"/>
              </a:ext>
            </a:extLst>
          </p:cNvPr>
          <p:cNvSpPr txBox="1"/>
          <p:nvPr/>
        </p:nvSpPr>
        <p:spPr>
          <a:xfrm>
            <a:off x="3990295" y="3366861"/>
            <a:ext cx="786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YOUR BODY &amp; MIND?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2" name="Picture 21" descr="One Red Apple With Water Droplet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13" y="4718563"/>
            <a:ext cx="2842959" cy="18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2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7678057" y="1776907"/>
            <a:ext cx="986972" cy="1386981"/>
          </a:xfrm>
          <a:custGeom>
            <a:avLst/>
            <a:gdLst>
              <a:gd name="connsiteX0" fmla="*/ 986972 w 986972"/>
              <a:gd name="connsiteY0" fmla="*/ 0 h 1386981"/>
              <a:gd name="connsiteX1" fmla="*/ 986972 w 986972"/>
              <a:gd name="connsiteY1" fmla="*/ 1080607 h 1386981"/>
              <a:gd name="connsiteX2" fmla="*/ 457200 w 986972"/>
              <a:gd name="connsiteY2" fmla="*/ 1386981 h 1386981"/>
              <a:gd name="connsiteX3" fmla="*/ 0 w 986972"/>
              <a:gd name="connsiteY3" fmla="*/ 1122576 h 1386981"/>
              <a:gd name="connsiteX4" fmla="*/ 0 w 986972"/>
              <a:gd name="connsiteY4" fmla="*/ 26493 h 1386981"/>
              <a:gd name="connsiteX5" fmla="*/ 470581 w 986972"/>
              <a:gd name="connsiteY5" fmla="*/ 298636 h 1386981"/>
              <a:gd name="connsiteX6" fmla="*/ 986972 w 986972"/>
              <a:gd name="connsiteY6" fmla="*/ 0 h 138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2" h="1386981">
                <a:moveTo>
                  <a:pt x="986972" y="0"/>
                </a:moveTo>
                <a:lnTo>
                  <a:pt x="986972" y="1080607"/>
                </a:lnTo>
                <a:lnTo>
                  <a:pt x="457200" y="1386981"/>
                </a:lnTo>
                <a:lnTo>
                  <a:pt x="0" y="1122576"/>
                </a:lnTo>
                <a:lnTo>
                  <a:pt x="0" y="26493"/>
                </a:lnTo>
                <a:lnTo>
                  <a:pt x="470581" y="298636"/>
                </a:lnTo>
                <a:lnTo>
                  <a:pt x="98697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50%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307771" y="196334"/>
            <a:ext cx="78086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your body needs mostly is…</a:t>
            </a:r>
            <a:endParaRPr lang="en-US" sz="3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7287" y="2239564"/>
            <a:ext cx="2874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FRUITS &amp; VEGETABLE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1486" y="2470397"/>
            <a:ext cx="1596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68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7678057" y="1776907"/>
            <a:ext cx="986972" cy="1386981"/>
          </a:xfrm>
          <a:custGeom>
            <a:avLst/>
            <a:gdLst>
              <a:gd name="connsiteX0" fmla="*/ 986972 w 986972"/>
              <a:gd name="connsiteY0" fmla="*/ 0 h 1386981"/>
              <a:gd name="connsiteX1" fmla="*/ 986972 w 986972"/>
              <a:gd name="connsiteY1" fmla="*/ 1080607 h 1386981"/>
              <a:gd name="connsiteX2" fmla="*/ 457200 w 986972"/>
              <a:gd name="connsiteY2" fmla="*/ 1386981 h 1386981"/>
              <a:gd name="connsiteX3" fmla="*/ 0 w 986972"/>
              <a:gd name="connsiteY3" fmla="*/ 1122576 h 1386981"/>
              <a:gd name="connsiteX4" fmla="*/ 0 w 986972"/>
              <a:gd name="connsiteY4" fmla="*/ 26493 h 1386981"/>
              <a:gd name="connsiteX5" fmla="*/ 470581 w 986972"/>
              <a:gd name="connsiteY5" fmla="*/ 298636 h 1386981"/>
              <a:gd name="connsiteX6" fmla="*/ 986972 w 986972"/>
              <a:gd name="connsiteY6" fmla="*/ 0 h 138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2" h="1386981">
                <a:moveTo>
                  <a:pt x="986972" y="0"/>
                </a:moveTo>
                <a:lnTo>
                  <a:pt x="986972" y="1080607"/>
                </a:lnTo>
                <a:lnTo>
                  <a:pt x="457200" y="1386981"/>
                </a:lnTo>
                <a:lnTo>
                  <a:pt x="0" y="1122576"/>
                </a:lnTo>
                <a:lnTo>
                  <a:pt x="0" y="26493"/>
                </a:lnTo>
                <a:lnTo>
                  <a:pt x="470581" y="298636"/>
                </a:lnTo>
                <a:lnTo>
                  <a:pt x="98697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50%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307771" y="196334"/>
            <a:ext cx="78086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your body needs mostly is…</a:t>
            </a:r>
            <a:endParaRPr lang="en-US" sz="3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7287" y="2239564"/>
            <a:ext cx="2874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FRUITS &amp; VEGETABLE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1486" y="2470397"/>
            <a:ext cx="1596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7678057" y="3504805"/>
            <a:ext cx="986972" cy="1386981"/>
          </a:xfrm>
          <a:custGeom>
            <a:avLst/>
            <a:gdLst>
              <a:gd name="connsiteX0" fmla="*/ 986972 w 986972"/>
              <a:gd name="connsiteY0" fmla="*/ 0 h 1386981"/>
              <a:gd name="connsiteX1" fmla="*/ 986972 w 986972"/>
              <a:gd name="connsiteY1" fmla="*/ 1080607 h 1386981"/>
              <a:gd name="connsiteX2" fmla="*/ 457200 w 986972"/>
              <a:gd name="connsiteY2" fmla="*/ 1386981 h 1386981"/>
              <a:gd name="connsiteX3" fmla="*/ 0 w 986972"/>
              <a:gd name="connsiteY3" fmla="*/ 1122576 h 1386981"/>
              <a:gd name="connsiteX4" fmla="*/ 0 w 986972"/>
              <a:gd name="connsiteY4" fmla="*/ 26493 h 1386981"/>
              <a:gd name="connsiteX5" fmla="*/ 470581 w 986972"/>
              <a:gd name="connsiteY5" fmla="*/ 298636 h 1386981"/>
              <a:gd name="connsiteX6" fmla="*/ 986972 w 986972"/>
              <a:gd name="connsiteY6" fmla="*/ 0 h 138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2" h="1386981">
                <a:moveTo>
                  <a:pt x="986972" y="0"/>
                </a:moveTo>
                <a:lnTo>
                  <a:pt x="986972" y="1080607"/>
                </a:lnTo>
                <a:lnTo>
                  <a:pt x="457200" y="1386981"/>
                </a:lnTo>
                <a:lnTo>
                  <a:pt x="0" y="1122576"/>
                </a:lnTo>
                <a:lnTo>
                  <a:pt x="0" y="26493"/>
                </a:lnTo>
                <a:lnTo>
                  <a:pt x="470581" y="298636"/>
                </a:lnTo>
                <a:lnTo>
                  <a:pt x="98697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30%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081486" y="4198295"/>
            <a:ext cx="1596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027719" y="3967462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WHOLE GRAIN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58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7678057" y="1776907"/>
            <a:ext cx="986972" cy="1386981"/>
          </a:xfrm>
          <a:custGeom>
            <a:avLst/>
            <a:gdLst>
              <a:gd name="connsiteX0" fmla="*/ 986972 w 986972"/>
              <a:gd name="connsiteY0" fmla="*/ 0 h 1386981"/>
              <a:gd name="connsiteX1" fmla="*/ 986972 w 986972"/>
              <a:gd name="connsiteY1" fmla="*/ 1080607 h 1386981"/>
              <a:gd name="connsiteX2" fmla="*/ 457200 w 986972"/>
              <a:gd name="connsiteY2" fmla="*/ 1386981 h 1386981"/>
              <a:gd name="connsiteX3" fmla="*/ 0 w 986972"/>
              <a:gd name="connsiteY3" fmla="*/ 1122576 h 1386981"/>
              <a:gd name="connsiteX4" fmla="*/ 0 w 986972"/>
              <a:gd name="connsiteY4" fmla="*/ 26493 h 1386981"/>
              <a:gd name="connsiteX5" fmla="*/ 470581 w 986972"/>
              <a:gd name="connsiteY5" fmla="*/ 298636 h 1386981"/>
              <a:gd name="connsiteX6" fmla="*/ 986972 w 986972"/>
              <a:gd name="connsiteY6" fmla="*/ 0 h 138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2" h="1386981">
                <a:moveTo>
                  <a:pt x="986972" y="0"/>
                </a:moveTo>
                <a:lnTo>
                  <a:pt x="986972" y="1080607"/>
                </a:lnTo>
                <a:lnTo>
                  <a:pt x="457200" y="1386981"/>
                </a:lnTo>
                <a:lnTo>
                  <a:pt x="0" y="1122576"/>
                </a:lnTo>
                <a:lnTo>
                  <a:pt x="0" y="26493"/>
                </a:lnTo>
                <a:lnTo>
                  <a:pt x="470581" y="298636"/>
                </a:lnTo>
                <a:lnTo>
                  <a:pt x="98697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50%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307771" y="196334"/>
            <a:ext cx="78086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your body needs mostly is…</a:t>
            </a:r>
            <a:endParaRPr lang="en-US" sz="3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7287" y="2239564"/>
            <a:ext cx="2874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FRUITS &amp; VEGETABLE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1486" y="2470397"/>
            <a:ext cx="1596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7678057" y="3504805"/>
            <a:ext cx="986972" cy="1386981"/>
          </a:xfrm>
          <a:custGeom>
            <a:avLst/>
            <a:gdLst>
              <a:gd name="connsiteX0" fmla="*/ 986972 w 986972"/>
              <a:gd name="connsiteY0" fmla="*/ 0 h 1386981"/>
              <a:gd name="connsiteX1" fmla="*/ 986972 w 986972"/>
              <a:gd name="connsiteY1" fmla="*/ 1080607 h 1386981"/>
              <a:gd name="connsiteX2" fmla="*/ 457200 w 986972"/>
              <a:gd name="connsiteY2" fmla="*/ 1386981 h 1386981"/>
              <a:gd name="connsiteX3" fmla="*/ 0 w 986972"/>
              <a:gd name="connsiteY3" fmla="*/ 1122576 h 1386981"/>
              <a:gd name="connsiteX4" fmla="*/ 0 w 986972"/>
              <a:gd name="connsiteY4" fmla="*/ 26493 h 1386981"/>
              <a:gd name="connsiteX5" fmla="*/ 470581 w 986972"/>
              <a:gd name="connsiteY5" fmla="*/ 298636 h 1386981"/>
              <a:gd name="connsiteX6" fmla="*/ 986972 w 986972"/>
              <a:gd name="connsiteY6" fmla="*/ 0 h 138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2" h="1386981">
                <a:moveTo>
                  <a:pt x="986972" y="0"/>
                </a:moveTo>
                <a:lnTo>
                  <a:pt x="986972" y="1080607"/>
                </a:lnTo>
                <a:lnTo>
                  <a:pt x="457200" y="1386981"/>
                </a:lnTo>
                <a:lnTo>
                  <a:pt x="0" y="1122576"/>
                </a:lnTo>
                <a:lnTo>
                  <a:pt x="0" y="26493"/>
                </a:lnTo>
                <a:lnTo>
                  <a:pt x="470581" y="298636"/>
                </a:lnTo>
                <a:lnTo>
                  <a:pt x="98697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30%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081486" y="4198295"/>
            <a:ext cx="1596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29317" y="3967462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WHOLE GRAIN</a:t>
            </a:r>
            <a:endParaRPr lang="en-US" sz="2400" b="1" dirty="0"/>
          </a:p>
        </p:txBody>
      </p:sp>
      <p:sp>
        <p:nvSpPr>
          <p:cNvPr id="9" name="Freeform 8"/>
          <p:cNvSpPr/>
          <p:nvPr/>
        </p:nvSpPr>
        <p:spPr>
          <a:xfrm>
            <a:off x="7678057" y="5232702"/>
            <a:ext cx="986972" cy="1386981"/>
          </a:xfrm>
          <a:custGeom>
            <a:avLst/>
            <a:gdLst>
              <a:gd name="connsiteX0" fmla="*/ 986972 w 986972"/>
              <a:gd name="connsiteY0" fmla="*/ 0 h 1386981"/>
              <a:gd name="connsiteX1" fmla="*/ 986972 w 986972"/>
              <a:gd name="connsiteY1" fmla="*/ 1080607 h 1386981"/>
              <a:gd name="connsiteX2" fmla="*/ 457200 w 986972"/>
              <a:gd name="connsiteY2" fmla="*/ 1386981 h 1386981"/>
              <a:gd name="connsiteX3" fmla="*/ 0 w 986972"/>
              <a:gd name="connsiteY3" fmla="*/ 1122576 h 1386981"/>
              <a:gd name="connsiteX4" fmla="*/ 0 w 986972"/>
              <a:gd name="connsiteY4" fmla="*/ 26493 h 1386981"/>
              <a:gd name="connsiteX5" fmla="*/ 470581 w 986972"/>
              <a:gd name="connsiteY5" fmla="*/ 298636 h 1386981"/>
              <a:gd name="connsiteX6" fmla="*/ 986972 w 986972"/>
              <a:gd name="connsiteY6" fmla="*/ 0 h 138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972" h="1386981">
                <a:moveTo>
                  <a:pt x="986972" y="0"/>
                </a:moveTo>
                <a:lnTo>
                  <a:pt x="986972" y="1080607"/>
                </a:lnTo>
                <a:lnTo>
                  <a:pt x="457200" y="1386981"/>
                </a:lnTo>
                <a:lnTo>
                  <a:pt x="0" y="1122576"/>
                </a:lnTo>
                <a:lnTo>
                  <a:pt x="0" y="26493"/>
                </a:lnTo>
                <a:lnTo>
                  <a:pt x="470581" y="298636"/>
                </a:lnTo>
                <a:lnTo>
                  <a:pt x="986972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20%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081486" y="5926192"/>
            <a:ext cx="1596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01001" y="5695359"/>
            <a:ext cx="1452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PROTEINS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AF2916-51D7-1AE4-AA9B-F587B4DB55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973" y="1246376"/>
            <a:ext cx="1061062" cy="10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1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SENRIN.SIM</dc:creator>
  <cp:lastModifiedBy>SENRIN.SIM</cp:lastModifiedBy>
  <cp:revision>5</cp:revision>
  <dcterms:created xsi:type="dcterms:W3CDTF">2023-05-29T23:56:36Z</dcterms:created>
  <dcterms:modified xsi:type="dcterms:W3CDTF">2023-05-30T00:27:49Z</dcterms:modified>
</cp:coreProperties>
</file>