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179796" y="506243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2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179796" y="2662963"/>
            <a:ext cx="727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the problems on the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425087" y="5585797"/>
            <a:ext cx="766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Improve the slides to fix the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380D9-A6C2-0B58-73FD-41CDB904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6156237" y="1007456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B6B3-D299-504A-9AAC-6EA7747E94BB}"/>
              </a:ext>
            </a:extLst>
          </p:cNvPr>
          <p:cNvSpPr txBox="1"/>
          <p:nvPr/>
        </p:nvSpPr>
        <p:spPr>
          <a:xfrm>
            <a:off x="909121" y="3429000"/>
            <a:ext cx="4244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What is not useful ?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Which </a:t>
            </a:r>
            <a:r>
              <a:rPr lang="en-US" sz="2800"/>
              <a:t>rule is </a:t>
            </a:r>
            <a:r>
              <a:rPr lang="en-US" sz="2800" dirty="0"/>
              <a:t>not valid?</a:t>
            </a:r>
          </a:p>
        </p:txBody>
      </p:sp>
    </p:spTree>
    <p:extLst>
      <p:ext uri="{BB962C8B-B14F-4D97-AF65-F5344CB8AC3E}">
        <p14:creationId xmlns:p14="http://schemas.microsoft.com/office/powerpoint/2010/main" val="2289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FEF66-C95E-43F1-97A4-057A301E157B}"/>
              </a:ext>
            </a:extLst>
          </p:cNvPr>
          <p:cNvSpPr/>
          <p:nvPr/>
        </p:nvSpPr>
        <p:spPr>
          <a:xfrm>
            <a:off x="2053636" y="3338075"/>
            <a:ext cx="20537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SELLER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15609-C3BE-48C9-948C-188D246EF9E1}"/>
              </a:ext>
            </a:extLst>
          </p:cNvPr>
          <p:cNvSpPr/>
          <p:nvPr/>
        </p:nvSpPr>
        <p:spPr>
          <a:xfrm>
            <a:off x="2027388" y="4130493"/>
            <a:ext cx="1810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42BAA-811C-4BC7-A673-54C5775BC5F2}"/>
              </a:ext>
            </a:extLst>
          </p:cNvPr>
          <p:cNvSpPr/>
          <p:nvPr/>
        </p:nvSpPr>
        <p:spPr>
          <a:xfrm>
            <a:off x="2027388" y="5052591"/>
            <a:ext cx="2515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MANAGER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47942-1D13-4359-B2BA-18D4E73869E6}"/>
              </a:ext>
            </a:extLst>
          </p:cNvPr>
          <p:cNvSpPr/>
          <p:nvPr/>
        </p:nvSpPr>
        <p:spPr>
          <a:xfrm>
            <a:off x="2027388" y="1906825"/>
            <a:ext cx="2799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AGENDA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814A0B-3008-4316-8249-3F12CE85264F}"/>
              </a:ext>
            </a:extLst>
          </p:cNvPr>
          <p:cNvSpPr/>
          <p:nvPr/>
        </p:nvSpPr>
        <p:spPr>
          <a:xfrm>
            <a:off x="7761467" y="3338074"/>
            <a:ext cx="15905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</a:rPr>
              <a:t>KEA NHOR</a:t>
            </a:r>
            <a:endParaRPr lang="en-US" sz="2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A427-2BCA-4889-9071-358394229E45}"/>
              </a:ext>
            </a:extLst>
          </p:cNvPr>
          <p:cNvSpPr/>
          <p:nvPr/>
        </p:nvSpPr>
        <p:spPr>
          <a:xfrm>
            <a:off x="7738430" y="4195333"/>
            <a:ext cx="24465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SOPHAL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SARARN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E417-CA69-40EC-899F-AA9A0B67B7D7}"/>
              </a:ext>
            </a:extLst>
          </p:cNvPr>
          <p:cNvSpPr/>
          <p:nvPr/>
        </p:nvSpPr>
        <p:spPr>
          <a:xfrm>
            <a:off x="7761467" y="5052591"/>
            <a:ext cx="1737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MENG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>
                <a:ln w="0"/>
                <a:solidFill>
                  <a:schemeClr val="accent1"/>
                </a:solidFill>
              </a:rPr>
              <a:t>MAO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958684C-C97A-4987-ADB9-863F79A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2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1BA05-D743-49AE-B47D-24AF070C6527}"/>
              </a:ext>
            </a:extLst>
          </p:cNvPr>
          <p:cNvSpPr/>
          <p:nvPr/>
        </p:nvSpPr>
        <p:spPr>
          <a:xfrm>
            <a:off x="372564" y="944502"/>
            <a:ext cx="13092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2880523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4A589-1452-4DD9-A0A7-240BED0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5C15F-0F5D-4BBA-8695-E194C2FD10ED}"/>
              </a:ext>
            </a:extLst>
          </p:cNvPr>
          <p:cNvSpPr txBox="1"/>
          <p:nvPr/>
        </p:nvSpPr>
        <p:spPr>
          <a:xfrm>
            <a:off x="1579880" y="1689168"/>
            <a:ext cx="9052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3 What your team need to improve?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7354-00AA-4EF9-BBDE-8942E463D3E0}"/>
              </a:ext>
            </a:extLst>
          </p:cNvPr>
          <p:cNvSpPr/>
          <p:nvPr/>
        </p:nvSpPr>
        <p:spPr>
          <a:xfrm>
            <a:off x="1792944" y="2687179"/>
            <a:ext cx="609974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communication &amp; time management</a:t>
            </a:r>
          </a:p>
          <a:p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researching skills &amp; responsibility</a:t>
            </a:r>
          </a:p>
          <a:p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discussing &amp; solidarity</a:t>
            </a:r>
          </a:p>
          <a:p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76A5958-0E17-4B66-84FB-06F0DC7D6974}"/>
              </a:ext>
            </a:extLst>
          </p:cNvPr>
          <p:cNvSpPr/>
          <p:nvPr/>
        </p:nvSpPr>
        <p:spPr>
          <a:xfrm>
            <a:off x="9866861" y="5872930"/>
            <a:ext cx="1981515" cy="692108"/>
          </a:xfrm>
          <a:prstGeom prst="round2Diag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47338-DDD9-4C1F-B2D3-89A7896F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33" y="4510286"/>
            <a:ext cx="2743200" cy="2054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748" y="998933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7189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4A589-1452-4DD9-A0A7-240BED0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83937" y="1667570"/>
            <a:ext cx="9444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Colors		: just has only 4 color in the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it’s good 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Fonts		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lot of 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 family style, so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bed.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Contrast	 	: All the slide has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contrast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no important 				think so it look bad.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consistency 	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this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it’s no  repeatetion (sam style is 				very messy).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Hirearchy 		: I think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it’s no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better for F paterm because it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				easy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Layout 		: for the layout is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bad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rule of space	: It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 for 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 of space too.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slide 1 idea 	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it look so messy with the idea that the slide 				want to descript so it’s no better.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3937" y="653455"/>
            <a:ext cx="9444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design is:</a:t>
            </a:r>
            <a:endParaRPr lang="en-US" sz="2800" b="1" u="sng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68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SENRIN.SIM</cp:lastModifiedBy>
  <cp:revision>10</cp:revision>
  <dcterms:created xsi:type="dcterms:W3CDTF">2023-05-21T16:30:43Z</dcterms:created>
  <dcterms:modified xsi:type="dcterms:W3CDTF">2023-05-22T07:41:03Z</dcterms:modified>
</cp:coreProperties>
</file>