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2C4AEF6-6C8D-447D-84AA-1C3965D55C1A}">
          <p14:sldIdLst>
            <p14:sldId id="256"/>
            <p14:sldId id="257"/>
          </p14:sldIdLst>
        </p14:section>
        <p14:section name="Untitled Section" id="{8878F1CC-16C7-4692-AFEB-313C0C529ADB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824681" y="482211"/>
            <a:ext cx="3223060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90926" y="406469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462655" y="1159487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941994" y="846755"/>
            <a:ext cx="2966127" cy="923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CELL ON RIGHT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	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40202" y="1217974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18;p1"/>
          <p:cNvSpPr txBox="1"/>
          <p:nvPr/>
        </p:nvSpPr>
        <p:spPr>
          <a:xfrm>
            <a:off x="7094974" y="575133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16;p1"/>
          <p:cNvSpPr txBox="1"/>
          <p:nvPr/>
        </p:nvSpPr>
        <p:spPr>
          <a:xfrm>
            <a:off x="1749503" y="130839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1142663" y="509920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554158" y="63354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0603912" y="122459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7403711" y="111136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449464" y="1127843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59;p2"/>
          <p:cNvSpPr txBox="1"/>
          <p:nvPr/>
        </p:nvSpPr>
        <p:spPr>
          <a:xfrm>
            <a:off x="1235673" y="846758"/>
            <a:ext cx="2646340" cy="19389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DIAMOND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RIGHT&gt;</a:t>
            </a:r>
          </a:p>
          <a:p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8;p2"/>
          <p:cNvSpPr txBox="1"/>
          <p:nvPr/>
        </p:nvSpPr>
        <p:spPr>
          <a:xfrm>
            <a:off x="1997070" y="155611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74;p2"/>
          <p:cNvSpPr txBox="1"/>
          <p:nvPr/>
        </p:nvSpPr>
        <p:spPr>
          <a:xfrm>
            <a:off x="1997070" y="2033808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"/>
          <p:cNvSpPr txBox="1"/>
          <p:nvPr/>
        </p:nvSpPr>
        <p:spPr>
          <a:xfrm>
            <a:off x="1142663" y="509920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7705233" y="1586708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0558063" y="12283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18;p3"/>
          <p:cNvSpPr txBox="1"/>
          <p:nvPr/>
        </p:nvSpPr>
        <p:spPr>
          <a:xfrm>
            <a:off x="1263358" y="841295"/>
            <a:ext cx="2646340" cy="22467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NO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DIAMOND&gt;</a:t>
            </a: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17;p3"/>
          <p:cNvSpPr txBox="1"/>
          <p:nvPr/>
        </p:nvSpPr>
        <p:spPr>
          <a:xfrm>
            <a:off x="1826351" y="152598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21;p3"/>
          <p:cNvSpPr txBox="1"/>
          <p:nvPr/>
        </p:nvSpPr>
        <p:spPr>
          <a:xfrm>
            <a:off x="1333010" y="1956040"/>
            <a:ext cx="23305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 &lt;HAS DIAMOND&gt;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9;p3"/>
          <p:cNvSpPr txBox="1"/>
          <p:nvPr/>
        </p:nvSpPr>
        <p:spPr>
          <a:xfrm>
            <a:off x="1806811" y="237300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1101876" y="536343"/>
            <a:ext cx="2905078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0525754" y="180283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245;p4"/>
          <p:cNvSpPr txBox="1"/>
          <p:nvPr/>
        </p:nvSpPr>
        <p:spPr>
          <a:xfrm>
            <a:off x="1293469" y="953980"/>
            <a:ext cx="2646340" cy="31700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NOT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DIAMOND&gt;</a:t>
            </a: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380;p4"/>
          <p:cNvSpPr txBox="1"/>
          <p:nvPr/>
        </p:nvSpPr>
        <p:spPr>
          <a:xfrm>
            <a:off x="1744284" y="16430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244;p4"/>
          <p:cNvSpPr txBox="1"/>
          <p:nvPr/>
        </p:nvSpPr>
        <p:spPr>
          <a:xfrm>
            <a:off x="1743073" y="212529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381;p4"/>
          <p:cNvSpPr txBox="1"/>
          <p:nvPr/>
        </p:nvSpPr>
        <p:spPr>
          <a:xfrm>
            <a:off x="1743073" y="3026171"/>
            <a:ext cx="219673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0" name="Google Shape;410;p5"/>
          <p:cNvSpPr txBox="1"/>
          <p:nvPr/>
        </p:nvSpPr>
        <p:spPr>
          <a:xfrm>
            <a:off x="1142663" y="426793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0807416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431;p5"/>
          <p:cNvSpPr txBox="1"/>
          <p:nvPr/>
        </p:nvSpPr>
        <p:spPr>
          <a:xfrm>
            <a:off x="1247902" y="868945"/>
            <a:ext cx="2762044" cy="28622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CELL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439;p5"/>
          <p:cNvSpPr txBox="1"/>
          <p:nvPr/>
        </p:nvSpPr>
        <p:spPr>
          <a:xfrm>
            <a:off x="2036331" y="148610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441;p5"/>
          <p:cNvSpPr txBox="1"/>
          <p:nvPr/>
        </p:nvSpPr>
        <p:spPr>
          <a:xfrm>
            <a:off x="2036331" y="2317908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440;p5"/>
          <p:cNvSpPr txBox="1"/>
          <p:nvPr/>
        </p:nvSpPr>
        <p:spPr>
          <a:xfrm>
            <a:off x="2024485" y="3110061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436;p5"/>
          <p:cNvSpPr txBox="1"/>
          <p:nvPr/>
        </p:nvSpPr>
        <p:spPr>
          <a:xfrm>
            <a:off x="1542895" y="1884014"/>
            <a:ext cx="235059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CAKE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1547840" y="2679497"/>
            <a:ext cx="235059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436;p5"/>
          <p:cNvSpPr txBox="1"/>
          <p:nvPr/>
        </p:nvSpPr>
        <p:spPr>
          <a:xfrm>
            <a:off x="7165795" y="657928"/>
            <a:ext cx="235059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CONDITION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6"/>
          <p:cNvSpPr txBox="1"/>
          <p:nvPr/>
        </p:nvSpPr>
        <p:spPr>
          <a:xfrm>
            <a:off x="1142663" y="509920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7" name="Google Shape;47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0551846" y="17379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1250089" y="859575"/>
            <a:ext cx="2646340" cy="28622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CELL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 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485;p6"/>
          <p:cNvSpPr txBox="1"/>
          <p:nvPr/>
        </p:nvSpPr>
        <p:spPr>
          <a:xfrm>
            <a:off x="7311897" y="635748"/>
            <a:ext cx="264634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</p:txBody>
      </p:sp>
      <p:sp>
        <p:nvSpPr>
          <p:cNvPr id="59" name="Google Shape;504;p6"/>
          <p:cNvSpPr txBox="1"/>
          <p:nvPr/>
        </p:nvSpPr>
        <p:spPr>
          <a:xfrm>
            <a:off x="1384864" y="1918112"/>
            <a:ext cx="226386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 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484;p6"/>
          <p:cNvSpPr txBox="1"/>
          <p:nvPr/>
        </p:nvSpPr>
        <p:spPr>
          <a:xfrm>
            <a:off x="1853884" y="147669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503;p6"/>
          <p:cNvSpPr txBox="1"/>
          <p:nvPr/>
        </p:nvSpPr>
        <p:spPr>
          <a:xfrm>
            <a:off x="1897604" y="235974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504;p6"/>
          <p:cNvSpPr txBox="1"/>
          <p:nvPr/>
        </p:nvSpPr>
        <p:spPr>
          <a:xfrm>
            <a:off x="1381401" y="2783183"/>
            <a:ext cx="2588743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CELL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LEFT&gt;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507;p6"/>
          <p:cNvSpPr txBox="1"/>
          <p:nvPr/>
        </p:nvSpPr>
        <p:spPr>
          <a:xfrm>
            <a:off x="1895193" y="3222600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"/>
          <p:cNvSpPr txBox="1"/>
          <p:nvPr/>
        </p:nvSpPr>
        <p:spPr>
          <a:xfrm>
            <a:off x="4050156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513" name="Google Shape;513;p7"/>
          <p:cNvSpPr txBox="1"/>
          <p:nvPr/>
        </p:nvSpPr>
        <p:spPr>
          <a:xfrm>
            <a:off x="664999" y="364200"/>
            <a:ext cx="2905078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4" name="Google Shape;5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19032" y="4107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304768" y="5408541"/>
            <a:ext cx="351325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WORK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>
            <a:off x="4045348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045348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533640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533640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045348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045348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533640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533640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021932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021932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510224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510224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021932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021932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510224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510224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5998516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5998516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486808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486808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5998516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5998516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486808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486808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6975100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6975100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6975100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6975100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7670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6034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9380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2626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7043421" y="13158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7062242" y="180934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8600453" y="1156978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9959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2796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7315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108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5414955" y="178297"/>
            <a:ext cx="151932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/>
        </p:nvGraphicFramePr>
        <p:xfrm>
          <a:off x="0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8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5414955" y="713440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7670648" y="16265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5447011" y="1247539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384641" y="19887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"/>
          <p:cNvSpPr txBox="1"/>
          <p:nvPr/>
        </p:nvSpPr>
        <p:spPr>
          <a:xfrm>
            <a:off x="7649131" y="2218522"/>
            <a:ext cx="400209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go the green cell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4385670" y="21571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4385670" y="7508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7301627" y="35075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4417726" y="128496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68098" y="1084905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 txBox="1"/>
          <p:nvPr/>
        </p:nvSpPr>
        <p:spPr>
          <a:xfrm>
            <a:off x="9684102" y="13080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7294471" y="896182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1008</Words>
  <Application>Microsoft Office PowerPoint</Application>
  <PresentationFormat>Widescreen</PresentationFormat>
  <Paragraphs>744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SENRIN.SIM</cp:lastModifiedBy>
  <cp:revision>9</cp:revision>
  <dcterms:created xsi:type="dcterms:W3CDTF">2020-01-30T10:34:45Z</dcterms:created>
  <dcterms:modified xsi:type="dcterms:W3CDTF">2023-06-08T07:36:09Z</dcterms:modified>
</cp:coreProperties>
</file>