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5844-05EC-475F-A3EA-4F7BDEFFC2E9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E2596-599A-4DD5-A700-FEC28C677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49198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FLEXBOX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1" y="793522"/>
            <a:ext cx="10672354" cy="395198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Flexbox is a one-dimensional layout method for </a:t>
            </a:r>
            <a:r>
              <a:rPr lang="en-US" dirty="0" smtClean="0"/>
              <a:t>arrangingitems </a:t>
            </a:r>
            <a:r>
              <a:rPr lang="en-US" dirty="0"/>
              <a:t>in rows or columns.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2962" y="1333044"/>
            <a:ext cx="5172890" cy="3951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Thire are two part in flexbox properties: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817" y="793522"/>
            <a:ext cx="209006" cy="589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21888" y="793522"/>
            <a:ext cx="209006" cy="589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2962" y="1872566"/>
            <a:ext cx="5172890" cy="395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Flex-Container </a:t>
            </a:r>
          </a:p>
          <a:p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22962" y="2281457"/>
            <a:ext cx="5172890" cy="4406726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FF0000"/>
                </a:solidFill>
              </a:rPr>
              <a:t>Disply: flex: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Flex-grow()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Flex-shrink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Flex-basise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Justy-Contain: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Flex-start(default</a:t>
            </a:r>
            <a:r>
              <a:rPr lang="en-US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Flex-end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Start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Center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Space-around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Space-between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Space-evenly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413867" y="1333043"/>
            <a:ext cx="5081447" cy="5355139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Flex-direction: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Row(by default)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Row-reverse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Column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Column-reverse</a:t>
            </a:r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Flex-wrap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nowrap (default)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wrap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wrap-reverse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Align-items: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Start(default)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Center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End</a:t>
            </a:r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49198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FLEXBOX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69817" y="793522"/>
            <a:ext cx="209006" cy="589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21888" y="793522"/>
            <a:ext cx="209006" cy="589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22962" y="866726"/>
            <a:ext cx="5172890" cy="395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FLEX-ITEMS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22962" y="1275617"/>
            <a:ext cx="5172890" cy="4406726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 smtClean="0"/>
              <a:t>Flex-grow()</a:t>
            </a:r>
          </a:p>
          <a:p>
            <a:pPr lvl="1" algn="l"/>
            <a:r>
              <a:rPr lang="en-US" dirty="0" smtClean="0"/>
              <a:t>Flex-shrink</a:t>
            </a:r>
            <a:endParaRPr lang="en-US" dirty="0"/>
          </a:p>
          <a:p>
            <a:pPr lvl="1" algn="l"/>
            <a:r>
              <a:rPr lang="en-US" dirty="0" smtClean="0"/>
              <a:t>Flex-basise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70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FLEXBOX</vt:lpstr>
      <vt:lpstr>FLEXBOX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SENRIN.SIM</dc:creator>
  <cp:lastModifiedBy>SENRIN.SIM</cp:lastModifiedBy>
  <cp:revision>10</cp:revision>
  <dcterms:created xsi:type="dcterms:W3CDTF">2023-07-08T09:08:30Z</dcterms:created>
  <dcterms:modified xsi:type="dcterms:W3CDTF">2023-07-08T12:54:00Z</dcterms:modified>
</cp:coreProperties>
</file>