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18" r:id="rId2"/>
    <p:sldId id="329" r:id="rId3"/>
    <p:sldId id="343" r:id="rId4"/>
    <p:sldId id="340" r:id="rId5"/>
    <p:sldId id="333" r:id="rId6"/>
    <p:sldId id="334" r:id="rId7"/>
    <p:sldId id="344" r:id="rId8"/>
    <p:sldId id="345" r:id="rId9"/>
  </p:sldIdLst>
  <p:sldSz cx="12188825"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E6B"/>
    <a:srgbClr val="828282"/>
    <a:srgbClr val="6E90FE"/>
    <a:srgbClr val="8086FC"/>
    <a:srgbClr val="6D6DFB"/>
    <a:srgbClr val="4E78F0"/>
    <a:srgbClr val="F0932C"/>
    <a:srgbClr val="92C610"/>
    <a:srgbClr val="9FD812"/>
    <a:srgbClr val="E05F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4380" autoAdjust="0"/>
  </p:normalViewPr>
  <p:slideViewPr>
    <p:cSldViewPr showGuides="1">
      <p:cViewPr varScale="1">
        <p:scale>
          <a:sx n="25" d="100"/>
          <a:sy n="25" d="100"/>
        </p:scale>
        <p:origin x="672" y="2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7/25/2023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7/25/2023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theacher and hello everyone . I’m from group 6, my team member are (senrin sim, mai samorn, and khav saruen) This morning we going to show you all about one TOPIC that talk about BORROWING MONEY FROM YOUR CAN HARM OR DAMAGE THE FRIENDSHIP. Hrr ohh what is the meaning of  this topic? So to make it clea and make sour for you all get understand the topic les’go to the presentation all together. Les’go!</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349401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a:t>
            </a:r>
            <a:r>
              <a:rPr lang="en-US" baseline="0" dirty="0" smtClean="0"/>
              <a:t> in our modern world, some kind of relationship was broken only a reason for borrowing  money.</a:t>
            </a:r>
          </a:p>
          <a:p>
            <a:r>
              <a:rPr lang="en-US" baseline="0" dirty="0" smtClean="0"/>
              <a:t> It is my personal opinion if you borrowing money from your friend and never return it back,</a:t>
            </a:r>
          </a:p>
          <a:p>
            <a:r>
              <a:rPr lang="en-US" baseline="0" dirty="0" smtClean="0"/>
              <a:t> so in that cas it harm your friendship. </a:t>
            </a:r>
          </a:p>
          <a:p>
            <a:r>
              <a:rPr lang="en-US" baseline="0" dirty="0" smtClean="0"/>
              <a:t>But if you return it on the time it can not harm your friendship.</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3003975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33731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If you borrow money from your friend and you never return back to your friend</a:t>
            </a:r>
            <a:r>
              <a:rPr lang="en-US" sz="1200" baseline="0" dirty="0" smtClean="0"/>
              <a:t> it mean you are a bad person already in your friend mind. Because what?</a:t>
            </a:r>
          </a:p>
          <a:p>
            <a:r>
              <a:rPr lang="en-US" sz="1200" baseline="0" dirty="0" smtClean="0"/>
              <a:t>He will think about you that you are a untrust person in his mind, Because you have  had cheating your friend by you not pay money back to your friend. And you proboly made your friendship to be broken also. In the this point I mean you will make a relationship to be beoken and make your friend don’t trust on you when you want your friend’s help in the next time. Why I say like that?  Go to the next slide I going to show you about a reason that you make your relationship was broken cause only borrowing money.</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2952035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dark side, if you borrowing money from a person and never return, it would harm your friendship. For example, someday ago my friend borrowed money from me. I was not sure about him, but he requested to me to he needs money for some inportant reason. So I believed and gave money. After that when I call hem, he never picked up my phone or never replied to my messages. In that case he aboided me and never contacted me to return my money. So tin that time it had harming our friendship. And make me don’t trust him also. Why I  don’t trust ? Go to the next slide my friend will show you.</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627030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7/25/2023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7/25/2023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7/25/2023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7/25/2023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smtClean="0"/>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7/25/2023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7/25/2023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smtClean="0"/>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7/25/2023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7/25/2023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smtClean="0"/>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7/25/2023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7/25/2023</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27412" y="4871357"/>
            <a:ext cx="5945187" cy="1752600"/>
          </a:xfrm>
        </p:spPr>
        <p:txBody>
          <a:bodyPr/>
          <a:lstStyle/>
          <a:p>
            <a:r>
              <a:rPr lang="en-US" dirty="0" smtClean="0"/>
              <a:t>Group:  6</a:t>
            </a:r>
          </a:p>
          <a:p>
            <a:r>
              <a:rPr lang="en-US" dirty="0" smtClean="0"/>
              <a:t>Members: Senrin Sim</a:t>
            </a:r>
          </a:p>
          <a:p>
            <a:r>
              <a:rPr lang="en-US" dirty="0"/>
              <a:t>	 </a:t>
            </a:r>
            <a:r>
              <a:rPr lang="en-US" dirty="0" smtClean="0"/>
              <a:t>        Khav Saroeun</a:t>
            </a:r>
          </a:p>
          <a:p>
            <a:r>
              <a:rPr lang="en-US" dirty="0"/>
              <a:t>	 </a:t>
            </a:r>
            <a:r>
              <a:rPr lang="en-US" dirty="0" smtClean="0"/>
              <a:t>        Samorn Mai</a:t>
            </a:r>
            <a:endParaRPr lang="en-US" dirty="0"/>
          </a:p>
        </p:txBody>
      </p:sp>
      <p:sp>
        <p:nvSpPr>
          <p:cNvPr id="4" name="TextBox 3"/>
          <p:cNvSpPr txBox="1"/>
          <p:nvPr/>
        </p:nvSpPr>
        <p:spPr>
          <a:xfrm>
            <a:off x="1520824" y="2699657"/>
            <a:ext cx="2516188" cy="830997"/>
          </a:xfrm>
          <a:prstGeom prst="rect">
            <a:avLst/>
          </a:prstGeom>
          <a:noFill/>
        </p:spPr>
        <p:txBody>
          <a:bodyPr wrap="square" rtlCol="0">
            <a:spAutoFit/>
          </a:bodyPr>
          <a:lstStyle/>
          <a:p>
            <a:r>
              <a:rPr lang="en-US" sz="4800" b="1" dirty="0" smtClean="0">
                <a:solidFill>
                  <a:schemeClr val="accent1"/>
                </a:solidFill>
              </a:rPr>
              <a:t>TOPIC</a:t>
            </a:r>
            <a:endParaRPr lang="en-US" sz="4800" b="1" dirty="0">
              <a:solidFill>
                <a:schemeClr val="accent1"/>
              </a:solidFill>
            </a:endParaRPr>
          </a:p>
        </p:txBody>
      </p:sp>
      <p:sp>
        <p:nvSpPr>
          <p:cNvPr id="9" name="Title 1"/>
          <p:cNvSpPr txBox="1">
            <a:spLocks/>
          </p:cNvSpPr>
          <p:nvPr/>
        </p:nvSpPr>
        <p:spPr>
          <a:xfrm>
            <a:off x="1520824" y="1143000"/>
            <a:ext cx="5792788" cy="30480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6600" kern="1200">
                <a:solidFill>
                  <a:schemeClr val="tx1"/>
                </a:solidFill>
                <a:latin typeface="+mj-lt"/>
                <a:ea typeface="+mj-ea"/>
                <a:cs typeface="+mj-cs"/>
              </a:defRPr>
            </a:lvl1pPr>
          </a:lstStyle>
          <a:p>
            <a:pPr algn="just"/>
            <a:r>
              <a:rPr lang="en-US" sz="2800" dirty="0" smtClean="0"/>
              <a:t>Borrowing money from a friend can harm or damage the friendship.</a:t>
            </a:r>
            <a:endParaRPr lang="en-US" sz="2800" dirty="0"/>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982199" cy="1219200"/>
          </a:xfrm>
        </p:spPr>
        <p:txBody>
          <a:bodyPr>
            <a:normAutofit/>
          </a:bodyPr>
          <a:lstStyle/>
          <a:p>
            <a:r>
              <a:rPr lang="en-US" sz="3200" dirty="0" smtClean="0"/>
              <a:t>Relationship is broken only a reason is BORROW money.</a:t>
            </a:r>
            <a:endParaRPr lang="en-US" sz="3200" dirty="0"/>
          </a:p>
        </p:txBody>
      </p:sp>
      <p:pic>
        <p:nvPicPr>
          <p:cNvPr id="1026" name="Picture 2" descr="How to Have Better Money Talks With Your Partner - Women Who Money"/>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674812" y="2007326"/>
            <a:ext cx="9601200" cy="418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was harm of your friendship if you don't pay the money back to your freind.</a:t>
            </a:r>
            <a:endParaRPr lang="en-US" dirty="0"/>
          </a:p>
        </p:txBody>
      </p:sp>
      <p:cxnSp>
        <p:nvCxnSpPr>
          <p:cNvPr id="4" name="Straight Connector 3"/>
          <p:cNvCxnSpPr/>
          <p:nvPr/>
        </p:nvCxnSpPr>
        <p:spPr>
          <a:xfrm>
            <a:off x="6246812" y="2286000"/>
            <a:ext cx="0" cy="403860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Happy Friendship Day 2021 Date in India: When Is Friendship Day and Why Is  It Celebra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2413" y="2514600"/>
            <a:ext cx="4267199" cy="36837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roken Friendship Stock Illustrations, Royalty-Free Vector Graphics &amp; Clip  Art - iStock | Bad friends, Broken heart, Enem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7233" y="2514600"/>
            <a:ext cx="4644979" cy="3657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51112" y="1941286"/>
            <a:ext cx="2209800" cy="400110"/>
          </a:xfrm>
          <a:prstGeom prst="rect">
            <a:avLst/>
          </a:prstGeom>
          <a:noFill/>
        </p:spPr>
        <p:txBody>
          <a:bodyPr wrap="square" rtlCol="0">
            <a:spAutoFit/>
          </a:bodyPr>
          <a:lstStyle/>
          <a:p>
            <a:r>
              <a:rPr lang="en-US" sz="2000" dirty="0" smtClean="0"/>
              <a:t>We are best freind</a:t>
            </a:r>
            <a:endParaRPr lang="en-US" sz="2000" dirty="0"/>
          </a:p>
        </p:txBody>
      </p:sp>
      <p:sp>
        <p:nvSpPr>
          <p:cNvPr id="7" name="TextBox 6"/>
          <p:cNvSpPr txBox="1"/>
          <p:nvPr/>
        </p:nvSpPr>
        <p:spPr>
          <a:xfrm>
            <a:off x="7924822" y="1941286"/>
            <a:ext cx="2209800" cy="400110"/>
          </a:xfrm>
          <a:prstGeom prst="rect">
            <a:avLst/>
          </a:prstGeom>
          <a:noFill/>
        </p:spPr>
        <p:txBody>
          <a:bodyPr wrap="square" rtlCol="0">
            <a:spAutoFit/>
          </a:bodyPr>
          <a:lstStyle/>
          <a:p>
            <a:r>
              <a:rPr lang="en-US" sz="2000" dirty="0" smtClean="0"/>
              <a:t>We are not freind</a:t>
            </a:r>
            <a:endParaRPr lang="en-US" sz="2000" dirty="0"/>
          </a:p>
        </p:txBody>
      </p:sp>
    </p:spTree>
    <p:extLst>
      <p:ext uri="{BB962C8B-B14F-4D97-AF65-F5344CB8AC3E}">
        <p14:creationId xmlns:p14="http://schemas.microsoft.com/office/powerpoint/2010/main" val="73401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2413" y="381000"/>
            <a:ext cx="9982200" cy="1219200"/>
          </a:xfrm>
        </p:spPr>
        <p:txBody>
          <a:bodyPr>
            <a:normAutofit fontScale="90000"/>
          </a:bodyPr>
          <a:lstStyle/>
          <a:p>
            <a:r>
              <a:rPr lang="en-US" dirty="0"/>
              <a:t/>
            </a:r>
            <a:br>
              <a:rPr lang="en-US" dirty="0"/>
            </a:br>
            <a:r>
              <a:rPr lang="en-US" sz="4000" dirty="0" smtClean="0"/>
              <a:t>If you borrow money from your friend and you never return back to your friend.</a:t>
            </a:r>
            <a:endParaRPr lang="en-US" sz="4000" dirty="0"/>
          </a:p>
        </p:txBody>
      </p:sp>
      <p:pic>
        <p:nvPicPr>
          <p:cNvPr id="2050" name="Picture 2" descr="When A Friend Won't Return Your Mo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212" y="2057400"/>
            <a:ext cx="52578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2414" y="3496270"/>
            <a:ext cx="3962398"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t>You will make a relationship to be broken.</a:t>
            </a:r>
          </a:p>
          <a:p>
            <a:pPr marL="285750" indent="-285750">
              <a:buFont typeface="Wingdings" panose="05000000000000000000" pitchFamily="2" charset="2"/>
              <a:buChar char="ü"/>
            </a:pPr>
            <a:r>
              <a:rPr lang="en-US" dirty="0" smtClean="0"/>
              <a:t>Your friend don’t trust on you.</a:t>
            </a:r>
            <a:endParaRPr lang="en-US" dirty="0"/>
          </a:p>
        </p:txBody>
      </p:sp>
    </p:spTree>
    <p:extLst>
      <p:ext uri="{BB962C8B-B14F-4D97-AF65-F5344CB8AC3E}">
        <p14:creationId xmlns:p14="http://schemas.microsoft.com/office/powerpoint/2010/main" val="418878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0" y="3352800"/>
            <a:ext cx="8229601" cy="1295399"/>
          </a:xfrm>
        </p:spPr>
        <p:txBody>
          <a:bodyPr>
            <a:normAutofit/>
          </a:bodyPr>
          <a:lstStyle/>
          <a:p>
            <a:r>
              <a:rPr lang="en-US" dirty="0" smtClean="0"/>
              <a:t>Relationship is broken.</a:t>
            </a:r>
            <a:endParaRPr lang="en-US" dirty="0"/>
          </a:p>
        </p:txBody>
      </p:sp>
      <p:sp>
        <p:nvSpPr>
          <p:cNvPr id="4" name="Text Placeholder 3"/>
          <p:cNvSpPr>
            <a:spLocks noGrp="1"/>
          </p:cNvSpPr>
          <p:nvPr>
            <p:ph type="body" idx="1"/>
          </p:nvPr>
        </p:nvSpPr>
        <p:spPr/>
        <p:txBody>
          <a:bodyPr>
            <a:normAutofit/>
          </a:bodyPr>
          <a:lstStyle/>
          <a:p>
            <a:r>
              <a:rPr lang="en-US" sz="2400" dirty="0" smtClean="0">
                <a:solidFill>
                  <a:schemeClr val="tx2"/>
                </a:solidFill>
              </a:rPr>
              <a:t>When you never pay back the money to your friend.</a:t>
            </a:r>
            <a:endParaRPr lang="en-US" sz="2400" dirty="0">
              <a:solidFill>
                <a:schemeClr val="tx2"/>
              </a:solidFill>
            </a:endParaRPr>
          </a:p>
        </p:txBody>
      </p:sp>
      <p:pic>
        <p:nvPicPr>
          <p:cNvPr id="1030" name="Picture 6" descr="1,600+ Friendship Breakup Illustrations, Royalty-Free Vector Graphics &amp;  Clip Art - iStock | Friendship over, Friendship ending, Friends f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2" y="-26126"/>
            <a:ext cx="6781800" cy="375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Your friend don’t trust on you.</a:t>
            </a:r>
            <a:endParaRPr lang="en-US" dirty="0">
              <a:solidFill>
                <a:schemeClr val="tx2"/>
              </a:solidFill>
            </a:endParaRPr>
          </a:p>
        </p:txBody>
      </p:sp>
      <p:pic>
        <p:nvPicPr>
          <p:cNvPr id="2050" name="Picture 2" descr="Is a Lack of Trust a Reason for Divorce? - Divorce Magaz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1905000"/>
            <a:ext cx="9829798"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865311" y="457200"/>
            <a:ext cx="8229601" cy="1676400"/>
          </a:xfrm>
        </p:spPr>
        <p:txBody>
          <a:bodyPr>
            <a:normAutofit fontScale="25000" lnSpcReduction="20000"/>
          </a:bodyPr>
          <a:lstStyle/>
          <a:p>
            <a:pPr algn="ctr"/>
            <a:r>
              <a:rPr lang="en-US" sz="19200" dirty="0" smtClean="0"/>
              <a:t>CONCLUSION</a:t>
            </a:r>
          </a:p>
          <a:p>
            <a:pPr algn="ctr"/>
            <a:endParaRPr lang="en-US" sz="9800" dirty="0" smtClean="0"/>
          </a:p>
          <a:p>
            <a:pPr algn="ctr"/>
            <a:r>
              <a:rPr lang="en-US" sz="9800" dirty="0">
                <a:solidFill>
                  <a:schemeClr val="tx2"/>
                </a:solidFill>
              </a:rPr>
              <a:t>To sum up, when you borrow the money and you always returning at that time, it will  help to keep your friendship stronger and never cut the relationship.</a:t>
            </a:r>
          </a:p>
        </p:txBody>
      </p:sp>
      <p:sp>
        <p:nvSpPr>
          <p:cNvPr id="7" name="Text Placeholder 4"/>
          <p:cNvSpPr txBox="1">
            <a:spLocks/>
          </p:cNvSpPr>
          <p:nvPr/>
        </p:nvSpPr>
        <p:spPr>
          <a:xfrm>
            <a:off x="1522411" y="609600"/>
            <a:ext cx="8229601" cy="12922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9pPr>
          </a:lstStyle>
          <a:p>
            <a:endParaRPr lang="en-US" dirty="0"/>
          </a:p>
        </p:txBody>
      </p:sp>
      <p:sp>
        <p:nvSpPr>
          <p:cNvPr id="8" name="Text Placeholder 4"/>
          <p:cNvSpPr txBox="1">
            <a:spLocks/>
          </p:cNvSpPr>
          <p:nvPr/>
        </p:nvSpPr>
        <p:spPr>
          <a:xfrm>
            <a:off x="2208212" y="609599"/>
            <a:ext cx="8229601" cy="12922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400" kern="1200">
                <a:solidFill>
                  <a:schemeClr val="tx1">
                    <a:tint val="75000"/>
                  </a:schemeClr>
                </a:solidFill>
                <a:latin typeface="+mn-lt"/>
                <a:ea typeface="+mn-ea"/>
                <a:cs typeface="+mn-cs"/>
              </a:defRPr>
            </a:lvl9pPr>
          </a:lstStyle>
          <a:p>
            <a:endParaRPr lang="en-US" dirty="0"/>
          </a:p>
        </p:txBody>
      </p:sp>
      <p:pic>
        <p:nvPicPr>
          <p:cNvPr id="4098" name="Picture 2" descr="4 Ways to Build a Culture of Friendship--and Why It Matter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2209798"/>
            <a:ext cx="8915402" cy="396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38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2012" y="1676400"/>
            <a:ext cx="5945188" cy="3048000"/>
          </a:xfrm>
        </p:spPr>
        <p:txBody>
          <a:bodyPr/>
          <a:lstStyle/>
          <a:p>
            <a:r>
              <a:rPr lang="en-US" dirty="0" smtClean="0"/>
              <a:t>THANK YOU!</a:t>
            </a:r>
            <a:endParaRPr lang="en-US" dirty="0"/>
          </a:p>
        </p:txBody>
      </p:sp>
    </p:spTree>
    <p:extLst>
      <p:ext uri="{BB962C8B-B14F-4D97-AF65-F5344CB8AC3E}">
        <p14:creationId xmlns:p14="http://schemas.microsoft.com/office/powerpoint/2010/main" val="26451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TotalTime>
  <Words>577</Words>
  <Application>Microsoft Office PowerPoint</Application>
  <PresentationFormat>Custom</PresentationFormat>
  <Paragraphs>33</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Cambria</vt:lpstr>
      <vt:lpstr>Wingdings</vt:lpstr>
      <vt:lpstr>Currency Symbols 16x9</vt:lpstr>
      <vt:lpstr>PowerPoint Presentation</vt:lpstr>
      <vt:lpstr>Relationship is broken only a reason is BORROW money.</vt:lpstr>
      <vt:lpstr>It was harm of your friendship if you don't pay the money back to your freind.</vt:lpstr>
      <vt:lpstr> If you borrow money from your friend and you never return back to your friend.</vt:lpstr>
      <vt:lpstr>Relationship is broken.</vt:lpstr>
      <vt:lpstr>Your friend don’t trust on you.</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SENRIN.SIM</dc:creator>
  <cp:lastModifiedBy>SENRIN.SIM</cp:lastModifiedBy>
  <cp:revision>30</cp:revision>
  <dcterms:created xsi:type="dcterms:W3CDTF">2023-07-14T08:16:13Z</dcterms:created>
  <dcterms:modified xsi:type="dcterms:W3CDTF">2023-07-25T13:38:16Z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