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3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15E7-E5DB-4CC5-8CAF-14D87A5227E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DA0B-8282-4A69-B742-7B63D104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4175868"/>
            <a:ext cx="5669280" cy="173736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3692" y="4382169"/>
            <a:ext cx="564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0" dirty="0" smtClean="0">
                <a:solidFill>
                  <a:schemeClr val="bg1"/>
                </a:solidFill>
                <a:latin typeface="LATO"/>
              </a:rPr>
              <a:t>CAMBODIA’S FOREST </a:t>
            </a:r>
            <a:endParaRPr lang="en-US" sz="2400" spc="10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3183" y="4843834"/>
            <a:ext cx="3984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0" dirty="0" smtClean="0">
                <a:solidFill>
                  <a:schemeClr val="bg1"/>
                </a:solidFill>
                <a:latin typeface="LATO"/>
              </a:rPr>
              <a:t> </a:t>
            </a:r>
            <a:r>
              <a:rPr lang="en-US" sz="5400" spc="1000" dirty="0" smtClean="0">
                <a:solidFill>
                  <a:schemeClr val="bg1"/>
                </a:solidFill>
                <a:latin typeface="LATO"/>
              </a:rPr>
              <a:t>IN 2010</a:t>
            </a:r>
            <a:endParaRPr lang="en-US" sz="5400" spc="1000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840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4175869"/>
            <a:ext cx="5669280" cy="173736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5556" y="4382170"/>
            <a:ext cx="564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0" dirty="0" smtClean="0">
                <a:solidFill>
                  <a:schemeClr val="bg1"/>
                </a:solidFill>
                <a:latin typeface="LATO"/>
              </a:rPr>
              <a:t>CAMBODIA’S FOREST </a:t>
            </a:r>
            <a:endParaRPr lang="en-US" sz="2400" spc="10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2845" y="4843835"/>
            <a:ext cx="3984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000" dirty="0" smtClean="0">
                <a:solidFill>
                  <a:schemeClr val="bg1"/>
                </a:solidFill>
                <a:latin typeface="LATO"/>
              </a:rPr>
              <a:t> </a:t>
            </a:r>
            <a:r>
              <a:rPr lang="en-US" sz="5400" spc="1000" dirty="0" smtClean="0">
                <a:solidFill>
                  <a:schemeClr val="bg1"/>
                </a:solidFill>
                <a:latin typeface="LATO"/>
              </a:rPr>
              <a:t>IN 2021</a:t>
            </a:r>
            <a:endParaRPr lang="en-US" sz="5400" spc="1000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130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SENRIN.SIM</dc:creator>
  <cp:lastModifiedBy>SENRIN.SIM</cp:lastModifiedBy>
  <cp:revision>7</cp:revision>
  <dcterms:created xsi:type="dcterms:W3CDTF">2023-05-24T23:39:57Z</dcterms:created>
  <dcterms:modified xsi:type="dcterms:W3CDTF">2023-05-25T00:38:03Z</dcterms:modified>
</cp:coreProperties>
</file>