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2AD"/>
    <a:srgbClr val="CCAE97"/>
    <a:srgbClr val="BB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0DA-7D4D-4C6C-AC5D-3074B39617C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9FD6-10D1-4791-94C6-5A2E856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ដំបូងខ្ញុំចង់ដឹងថា​</a:t>
            </a:r>
            <a:r>
              <a:rPr lang="km-KH" baseline="0" dirty="0" smtClean="0"/>
              <a:t> តើនាក់ទាំងអស់គ្នាបានទស្សនា​ កាប្រកួតកិឡាបាល់ទះក្នុងព្រឹត្តិកា 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របស់គ្រុមជម្រើសជាតិកម្ពុជាដែរឫទេ?​ 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ខ្ញុំបា​ទឈ្មោះ ស៊ីម​ សែនរិន រៀន​នៅ </a:t>
            </a:r>
            <a:r>
              <a:rPr lang="en-US" baseline="0" dirty="0" smtClean="0"/>
              <a:t>pnc university </a:t>
            </a:r>
            <a:r>
              <a:rPr lang="km-KH" baseline="0" dirty="0" smtClean="0"/>
              <a:t>មកពី ថ្នាក់​ </a:t>
            </a:r>
            <a:r>
              <a:rPr lang="en-US" baseline="0" dirty="0" smtClean="0"/>
              <a:t>B</a:t>
            </a:r>
            <a:r>
              <a:rPr lang="km-KH" baseline="0" dirty="0" smtClean="0"/>
              <a:t>​​ ថ្ងៃនេះខ្ញុំនឹងនាំអ្នកទៃអស់គ្នាទៅដឹងពីរឿងរ៉ាវមួយចំនួនរបស់គ្រុមបាល់ទះជម្រើសជាតិរបស់យើងនៅក្នុងព្រឹតិ្តកា</a:t>
            </a:r>
            <a:r>
              <a:rPr lang="en-US" baseline="0" dirty="0" smtClean="0"/>
              <a:t>sea game.</a:t>
            </a:r>
            <a:r>
              <a:rPr lang="km-KH" baseline="0" dirty="0" smtClean="0"/>
              <a:t>​ </a:t>
            </a:r>
            <a:endParaRPr lang="km-K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រឿងទីមួយដែលខ្ញុំនឹងលម្អឹតអ្នកទាំងអស់គ្នានោះគឺ</a:t>
            </a:r>
            <a:r>
              <a:rPr lang="km-KH" baseline="0" dirty="0" smtClean="0"/>
              <a:t> ការវឹកហាត់របស់គ្រុមជម្រើសជាតិកម្ពុជា ​គ្រុមជម្រើសជាតិកម្ពុជា បានធ្វើកាវឹកហាត់យ៉ាងម្មត់ចត់ជាមួយ គ្រួបង្វិក សញ្ជាតិចិន​លោក</a:t>
            </a:r>
            <a:r>
              <a:rPr lang="en-US" baseline="0" dirty="0" smtClean="0"/>
              <a:t> Ji long </a:t>
            </a:r>
            <a:r>
              <a:rPr lang="km-KH" baseline="0" dirty="0" smtClean="0"/>
              <a:t>ដែលបានដឹងនាំបង្វឹកដោយយកចិត្តទុក្ខដាក់បំផុត លើសពីនេះមិនមានការប្រគួតក្រៅផ្លូវកាណាបានធ្វើឡើងឡើយ ព្រោះមិនចង់ធ្វើអោយខូចកីឡាករដែលធ្វើអោយប៉ះពាល់ដល់ការប្រកួតក្នុង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នោះឡើយ។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ចុះតើ</a:t>
            </a:r>
            <a:r>
              <a:rPr lang="km-KH" dirty="0" smtClean="0"/>
              <a:t>មុនកាប្រគួត</a:t>
            </a:r>
            <a:r>
              <a:rPr lang="km-KH" baseline="0" dirty="0" smtClean="0"/>
              <a:t> គ្រួបង្វិកគ្រុមជម្រើសជាតិកម្ពុជាបាននិយាយអ្វិខ្លះពីកូនគ្រុមរបល់ខ្លួន​​។​ គ្រួបង្វិកបានលើកឡើងថា គ្រុមជម្រើសជាតិកម្ពុជានៅមានកម្រិតខ្សោយនៅឡើយដោយោពួកគេនៅមានកាយវិកានៅឆ្គងនៅឡើយ កាយវិកាក្នុងកាលេងបាល់នៅមិនទន់ត្រូវទៅតាមខក្ខ័ណបាល់ទះអន្ទជាតិនៅឡើយ។ នេះបើយោងតាមសម្ដីរបស់លោក </a:t>
            </a:r>
            <a:r>
              <a:rPr lang="en-US" baseline="0" dirty="0" smtClean="0"/>
              <a:t>ji long</a:t>
            </a:r>
            <a:r>
              <a:rPr lang="km-KH" baseline="0" dirty="0" smtClean="0"/>
              <a:t> ផ្លាល់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អីឡូវសូមក្រឡេកមកមើលកាប្រកួតផ្លួវកាវិញម្តង។</a:t>
            </a:r>
            <a:r>
              <a:rPr lang="km-KH" baseline="0" dirty="0" smtClean="0"/>
              <a:t> នៅ៣ប្រកួតចុងក្រោយកម្ពុជាត្រូវប៉ជាមួយ គ្រុមជម្រើសជាតិ ហ្វីលីភិន ដោយក្នុងការប្រគួតកម្ពុជាពិតជាធ្វើបានល្អមែនទែន ដោយបំបាក់ក្រុមជម្រើសជាតិហ្វីលីភិន ៣​ ០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ឯកាប្រកួតប៉ះថៃវិញកម្ពុជរាងធ្វើការធ្ងន់បន្ទិច ព្រោះថៃបាននាំមុខកម្ពុជារហូតដល់ទៅ២​ សិចមុន តែកម្ពុជាក៏ងាចស្ដាស្ថានកាវិញបានដោយយកឈ្នោះថៃក្នុងលទ្ធិផល២​ ទល់៣។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តែជាអកុសលក្នងកាប្រកួតប៉ះជាមួយក្រុមការពាដំណែងជើកឯង </a:t>
            </a:r>
            <a:r>
              <a:rPr lang="en-US" baseline="0" dirty="0" smtClean="0"/>
              <a:t>indonesia</a:t>
            </a:r>
            <a:r>
              <a:rPr lang="km-KH" baseline="0" dirty="0" smtClean="0"/>
              <a:t>​ កម្ពុជាក៏បានចាញ់ តើទោះជាយ់ាងណាកម្ពុជាបានសាងមុខមាត់ដលើកម្ពុជាយ់ាងធំធេងតាមរយះកាឡើងទៅដល់វគ្គ </a:t>
            </a:r>
            <a:r>
              <a:rPr lang="en-US" baseline="0" dirty="0" smtClean="0"/>
              <a:t>finall</a:t>
            </a:r>
            <a:r>
              <a:rPr lang="km-KH" baseline="0" dirty="0" smtClean="0"/>
              <a:t>នេះផងដែរ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308-42A3-42A3-8FFE-8A3C482F91E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2163" y="1378668"/>
            <a:ext cx="63198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1116" y="1378668"/>
            <a:ext cx="663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Lato ligh"/>
              </a:rPr>
              <a:t>VOLLEYBALL CAMBODIA TEAM IN SEA GAME 32nd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Lato lig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5578" y="2734586"/>
            <a:ext cx="5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chemeClr val="bg1"/>
                </a:solidFill>
                <a:latin typeface="Lato ligh"/>
              </a:rPr>
              <a:t>[SIM SENRIN-CLASS B]</a:t>
            </a:r>
            <a:endParaRPr lang="en-US" sz="2400" spc="600" dirty="0">
              <a:solidFill>
                <a:schemeClr val="bg1"/>
              </a:solidFill>
              <a:latin typeface="Lato ligh"/>
            </a:endParaRPr>
          </a:p>
        </p:txBody>
      </p:sp>
    </p:spTree>
    <p:extLst>
      <p:ext uri="{BB962C8B-B14F-4D97-AF65-F5344CB8AC3E}">
        <p14:creationId xmlns:p14="http://schemas.microsoft.com/office/powerpoint/2010/main" val="19384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51906" y="4036827"/>
            <a:ext cx="5440094" cy="1754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36" y="4036827"/>
            <a:ext cx="568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b="1" dirty="0" smtClean="0">
                <a:solidFill>
                  <a:schemeClr val="bg1"/>
                </a:solidFill>
                <a:latin typeface="Lato"/>
              </a:rPr>
              <a:t>ACTIVITIES TRAINING IN CLUB OF  VOLLEYBALL TEAM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pic>
        <p:nvPicPr>
          <p:cNvPr id="2050" name="Picture 2" descr="CamEd Volleyball Club – CamEd Business School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948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5290" y="0"/>
            <a:ext cx="248529" cy="68580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9533646" y="3643533"/>
            <a:ext cx="271389" cy="5102469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9372" y="2450075"/>
            <a:ext cx="7172628" cy="21864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" y="895350"/>
            <a:ext cx="5238750" cy="52959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86189" y="2706199"/>
            <a:ext cx="6524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What did the coach say to the Cambodian national team?</a:t>
            </a:r>
          </a:p>
        </p:txBody>
      </p:sp>
      <p:sp>
        <p:nvSpPr>
          <p:cNvPr id="3" name="Oval 2"/>
          <p:cNvSpPr/>
          <p:nvPr/>
        </p:nvSpPr>
        <p:spPr>
          <a:xfrm>
            <a:off x="533400" y="1071100"/>
            <a:ext cx="4905072" cy="4887213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96418" y="525058"/>
            <a:ext cx="5767754" cy="1200329"/>
          </a:xfrm>
          <a:prstGeom prst="roundRect">
            <a:avLst>
              <a:gd name="adj" fmla="val 4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mbodia, country,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13" y="2414362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mbodia, country,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13" y="4008806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mbodia, country,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13" y="5644414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onesia, country, fl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1" y="5644414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ntry, flag, malaysia, malaysian, natio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46" y="2414362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untry, flag, national, thailand icon -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46" y="4008806"/>
            <a:ext cx="888230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7564" y="525058"/>
            <a:ext cx="55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"/>
              </a:rPr>
              <a:t>3 Performent of volleyball cambodia national team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7956" y="4056817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"/>
              </a:rPr>
              <a:t>2 :</a:t>
            </a:r>
            <a:r>
              <a:rPr lang="en-US" sz="2400" dirty="0" smtClean="0">
                <a:solidFill>
                  <a:schemeClr val="bg1"/>
                </a:solidFill>
                <a:latin typeface="Lato"/>
              </a:rPr>
              <a:t>Thialand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1507" y="5714646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ato"/>
              </a:rPr>
              <a:t>Cambodia: </a:t>
            </a:r>
            <a:r>
              <a:rPr lang="en-US" sz="3600" dirty="0">
                <a:solidFill>
                  <a:schemeClr val="bg1"/>
                </a:solidFill>
                <a:latin typeface="Lato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1507" y="4056817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ato"/>
              </a:rPr>
              <a:t>Cambodia: </a:t>
            </a:r>
            <a:r>
              <a:rPr lang="en-US" sz="3600" dirty="0" smtClean="0">
                <a:solidFill>
                  <a:schemeClr val="bg1"/>
                </a:solidFill>
                <a:latin typeface="Lato"/>
              </a:rPr>
              <a:t>3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4128" y="2545462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Lato"/>
              </a:rPr>
              <a:t> :</a:t>
            </a:r>
            <a:r>
              <a:rPr lang="en-US" sz="2400" dirty="0" smtClean="0">
                <a:solidFill>
                  <a:schemeClr val="bg1"/>
                </a:solidFill>
                <a:latin typeface="Lato"/>
              </a:rPr>
              <a:t>Malaysia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4128" y="5714646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Lato"/>
              </a:rPr>
              <a:t> :</a:t>
            </a:r>
            <a:r>
              <a:rPr lang="en-US" sz="2400" dirty="0" smtClean="0">
                <a:solidFill>
                  <a:schemeClr val="bg1"/>
                </a:solidFill>
                <a:latin typeface="Lato"/>
              </a:rPr>
              <a:t>Indonesia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1507" y="2533484"/>
            <a:ext cx="212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ato"/>
              </a:rPr>
              <a:t>Cambodia: </a:t>
            </a:r>
            <a:r>
              <a:rPr lang="en-US" sz="3600" dirty="0" smtClean="0">
                <a:solidFill>
                  <a:schemeClr val="bg1"/>
                </a:solidFill>
                <a:latin typeface="Lato"/>
              </a:rPr>
              <a:t>3</a:t>
            </a:r>
            <a:endParaRPr lang="en-US" sz="3600" dirty="0">
              <a:solidFill>
                <a:schemeClr val="bg1"/>
              </a:solidFill>
              <a:latin typeface="Lato"/>
            </a:endParaRPr>
          </a:p>
        </p:txBody>
      </p:sp>
      <p:pic>
        <p:nvPicPr>
          <p:cNvPr id="1036" name="Picture 12" descr="Vs, versus, debate, interview, communication, figh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35" y="2701331"/>
            <a:ext cx="414220" cy="4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Vs, versus, debate, interview, communication, figh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56" y="4215076"/>
            <a:ext cx="414220" cy="4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Vs, versus, debate, interview, communication, figh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85" y="5896885"/>
            <a:ext cx="414220" cy="4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2196113">
            <a:off x="2982121" y="2646989"/>
            <a:ext cx="567763" cy="94738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96113">
            <a:off x="2708782" y="4896111"/>
            <a:ext cx="567763" cy="9473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196113">
            <a:off x="2007555" y="2012355"/>
            <a:ext cx="567763" cy="94738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3901" y="2726057"/>
            <a:ext cx="39328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ato"/>
              </a:rPr>
              <a:t>     Q &amp; A</a:t>
            </a:r>
            <a:endParaRPr lang="en-US" sz="54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3" name="Rectangle 2"/>
          <p:cNvSpPr/>
          <p:nvPr/>
        </p:nvSpPr>
        <p:spPr>
          <a:xfrm rot="2196113">
            <a:off x="1868224" y="-3383766"/>
            <a:ext cx="567763" cy="94738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96113">
            <a:off x="4054212" y="-6332977"/>
            <a:ext cx="567763" cy="9473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96113">
            <a:off x="3209373" y="-6912780"/>
            <a:ext cx="567763" cy="9473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96113">
            <a:off x="3780873" y="-4083855"/>
            <a:ext cx="567763" cy="947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96113">
            <a:off x="10295973" y="-4083856"/>
            <a:ext cx="567763" cy="94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96113">
            <a:off x="12183798" y="-4718490"/>
            <a:ext cx="567763" cy="9473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96113">
            <a:off x="11910459" y="-2469368"/>
            <a:ext cx="567763" cy="94738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96113">
            <a:off x="11876089" y="-8084494"/>
            <a:ext cx="567763" cy="94738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96113">
            <a:off x="11602750" y="-5844896"/>
            <a:ext cx="567763" cy="94738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520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DaunPenh</vt:lpstr>
      <vt:lpstr>Lato</vt:lpstr>
      <vt:lpstr>Lato ligh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35</cp:revision>
  <dcterms:created xsi:type="dcterms:W3CDTF">2023-05-25T02:11:27Z</dcterms:created>
  <dcterms:modified xsi:type="dcterms:W3CDTF">2023-05-29T06:16:26Z</dcterms:modified>
</cp:coreProperties>
</file>