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070"/>
    <a:srgbClr val="2F3A68"/>
    <a:srgbClr val="A3B2AD"/>
    <a:srgbClr val="CCAE97"/>
    <a:srgbClr val="BB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4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D0DA-7D4D-4C6C-AC5D-3074B39617C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9FD6-10D1-4791-94C6-5A2E856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ដំបូងខ្ញុំចង់ដឹងថា​</a:t>
            </a:r>
            <a:r>
              <a:rPr lang="km-KH" baseline="0" dirty="0" smtClean="0"/>
              <a:t> តើនាក់ទាំងអស់គ្នាបានដឹងអ្វីខ្លះពីរកាប្រកួតកិឡាបាល់ទះក្នុងព្រឹត្តិកា 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របស់គ្រុមជម្រើសជាតិកម្ពុជា?​ 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ខ្ញុំបា​ទឈ្មោះ ស៊ីម​ សែនរិន រៀន​នៅ </a:t>
            </a:r>
            <a:r>
              <a:rPr lang="en-US" baseline="0" dirty="0" smtClean="0"/>
              <a:t>pnc university </a:t>
            </a:r>
            <a:r>
              <a:rPr lang="km-KH" baseline="0" dirty="0" smtClean="0"/>
              <a:t>មកពី ថ្នាក់​ </a:t>
            </a:r>
            <a:r>
              <a:rPr lang="en-US" baseline="0" dirty="0" smtClean="0"/>
              <a:t>B</a:t>
            </a:r>
            <a:r>
              <a:rPr lang="km-KH" baseline="0" dirty="0" smtClean="0"/>
              <a:t>​​ ថ្ងៃនេះខ្ញុំនឹងនាំអ្នកទៃអស់គ្នាទៅដឹងពីរឿងរ៉ាវមួយចំនួនរបស់គ្រុមបាល់ទះជម្រើសជាតិរបស់យើងនៅក្នុងព្រឹតិ្តកា</a:t>
            </a:r>
            <a:r>
              <a:rPr lang="en-US" baseline="0" dirty="0" smtClean="0"/>
              <a:t>sea game.</a:t>
            </a:r>
            <a:r>
              <a:rPr lang="km-KH" baseline="0" dirty="0" smtClean="0"/>
              <a:t>​ </a:t>
            </a:r>
            <a:endParaRPr lang="km-K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រឿងទីមួយដែលខ្ញុំនឹងលម្អឹតអ្នកទាំងអស់គ្នានោះគឺ</a:t>
            </a:r>
            <a:r>
              <a:rPr lang="km-KH" baseline="0" dirty="0" smtClean="0"/>
              <a:t> ការវឹកហាត់របស់គ្រុមជម្រើសជាតិកម្ពុជា ​គ្រុមជម្រើសជាតិកម្ពុជា បានធ្វើកាវឹកហាត់យ៉ាងម្មត់ចត់ជាមួយ គ្រួបង្វិក សញ្ជាតិចិន​លោក</a:t>
            </a:r>
            <a:r>
              <a:rPr lang="en-US" baseline="0" dirty="0" smtClean="0"/>
              <a:t> Li jun</a:t>
            </a:r>
            <a:r>
              <a:rPr lang="km-KH" baseline="0" dirty="0" smtClean="0"/>
              <a:t>ដែលបានដឹងនាំបង្វឹកដោយយកចិត្តទុក្ខដាក់បំផុត លើសពីនេះមិនមានការប្រគួតក្រៅផ្លូវកាណាបានធ្វើឡើងឡើយ ព្រោះមិនចង់ធ្វើអោយខូចកីឡាករដែលធ្វើអោយប៉ះពាល់ដល់ការប្រកួតក្នុង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នោះឡើយ។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អីឡូវសូមក្រឡេកមកមើលកាប្រកួតផ្លួវកាវិញម្តង។</a:t>
            </a:r>
            <a:r>
              <a:rPr lang="km-KH" baseline="0" dirty="0" smtClean="0"/>
              <a:t> នៅ៣ប្រកួតចុងក្រោយកម្ពុជាត្រូវប៉ជាមួយ គ្រុមជម្រើសជាតិផ្សេងដូចជា</a:t>
            </a:r>
          </a:p>
          <a:p>
            <a:endParaRPr lang="km-KH" baseline="0" dirty="0" smtClean="0"/>
          </a:p>
          <a:p>
            <a:r>
              <a:rPr lang="km-KH" baseline="0" dirty="0" smtClean="0"/>
              <a:t> ហ្វីលីភិន ដោយក្នុងការប្រគួតកម្ពុជាពិតជាធ្វើបានល្អមែនទែន ដោយបំបាក់ក្រុមជម្រើសជាតិហ្វីលីភិន </a:t>
            </a:r>
            <a:r>
              <a:rPr lang="en-US" baseline="0" dirty="0" smtClean="0"/>
              <a:t>3 vs 0</a:t>
            </a:r>
            <a:endParaRPr lang="km-KH" baseline="0" dirty="0" smtClean="0"/>
          </a:p>
          <a:p>
            <a:endParaRPr lang="km-KH" baseline="0" dirty="0" smtClean="0"/>
          </a:p>
          <a:p>
            <a:r>
              <a:rPr lang="km-KH" baseline="0" dirty="0" smtClean="0"/>
              <a:t>ឯកាប្រកួតប៉ះថៃវិញកម្ពុជរាងធ្វើការធ្ងន់បន្ទិច ព្រោះថៃបាននាំមុខកម្ពុជារហូតដល់ទៅ២​ សិចមុន តែកម្ពុជាក៏ងាចស្ដាស្ថានកាវិញបានដោយយកឈ្នោះថៃក្នុងលទ្ធិផល២​ ទល់៣។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តែជាអកុសលក្នងកាប្រកួតប៉ះជាមួយក្រុមការពាដំណែងជើកឯង </a:t>
            </a:r>
            <a:r>
              <a:rPr lang="en-US" baseline="0" dirty="0" smtClean="0"/>
              <a:t>indonesia</a:t>
            </a:r>
            <a:r>
              <a:rPr lang="km-KH" baseline="0" dirty="0" smtClean="0"/>
              <a:t>​ កម្ពុជាក៏បានចាញ់</a:t>
            </a:r>
            <a:r>
              <a:rPr lang="en-US" baseline="0" dirty="0" smtClean="0"/>
              <a:t> 3 vs 0</a:t>
            </a:r>
            <a:r>
              <a:rPr lang="km-KH" baseline="0" dirty="0" smtClean="0"/>
              <a:t> 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dirty="0" smtClean="0"/>
              <a:t>ជារួមមកយើងឃើញថាកាប្រឹងប្រែងវឹកហាត់វាពិតជាបានផ្ដល់នុវផលប្រយោជន៍ដល់ប្រទេសកម្ពុជាយ់ាងច្រើន​</a:t>
            </a:r>
            <a:r>
              <a:rPr lang="km-KH" baseline="0" dirty="0" smtClean="0"/>
              <a:t> ។​ ទោះយើងមិនបានឈ្នះវគ្គផ្ដាច់ព្រត់​ ក៏ពួកយើងបានសាងមុខមាត់ដល់កម្ពុជាយ់ាងធំធេងតាមរយះកាឡើងទៅដល់វគ្គ </a:t>
            </a:r>
            <a:r>
              <a:rPr lang="en-US" baseline="0" dirty="0" smtClean="0"/>
              <a:t>finall</a:t>
            </a:r>
            <a:r>
              <a:rPr lang="km-KH" baseline="0" dirty="0" smtClean="0"/>
              <a:t>នេះផងដែរ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308-42A3-42A3-8FFE-8A3C482F91E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64084" y="3478696"/>
            <a:ext cx="6347791" cy="2115150"/>
            <a:chOff x="5864084" y="3478696"/>
            <a:chExt cx="6347791" cy="2115150"/>
          </a:xfrm>
        </p:grpSpPr>
        <p:sp>
          <p:nvSpPr>
            <p:cNvPr id="17" name="Freeform 16"/>
            <p:cNvSpPr/>
            <p:nvPr/>
          </p:nvSpPr>
          <p:spPr>
            <a:xfrm rot="5400000">
              <a:off x="8015622" y="1327158"/>
              <a:ext cx="2044716" cy="6347791"/>
            </a:xfrm>
            <a:custGeom>
              <a:avLst/>
              <a:gdLst>
                <a:gd name="connsiteX0" fmla="*/ 0 w 1888435"/>
                <a:gd name="connsiteY0" fmla="*/ 3951152 h 4882132"/>
                <a:gd name="connsiteX1" fmla="*/ 0 w 1888435"/>
                <a:gd name="connsiteY1" fmla="*/ 0 h 4882132"/>
                <a:gd name="connsiteX2" fmla="*/ 1888435 w 1888435"/>
                <a:gd name="connsiteY2" fmla="*/ 0 h 4882132"/>
                <a:gd name="connsiteX3" fmla="*/ 1888435 w 1888435"/>
                <a:gd name="connsiteY3" fmla="*/ 3951152 h 4882132"/>
                <a:gd name="connsiteX4" fmla="*/ 957455 w 1888435"/>
                <a:gd name="connsiteY4" fmla="*/ 4882132 h 4882132"/>
                <a:gd name="connsiteX5" fmla="*/ 930980 w 1888435"/>
                <a:gd name="connsiteY5" fmla="*/ 4882132 h 4882132"/>
                <a:gd name="connsiteX6" fmla="*/ 0 w 1888435"/>
                <a:gd name="connsiteY6" fmla="*/ 3951152 h 488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8435" h="4882132">
                  <a:moveTo>
                    <a:pt x="0" y="3951152"/>
                  </a:moveTo>
                  <a:lnTo>
                    <a:pt x="0" y="0"/>
                  </a:lnTo>
                  <a:lnTo>
                    <a:pt x="1888435" y="0"/>
                  </a:lnTo>
                  <a:lnTo>
                    <a:pt x="1888435" y="3951152"/>
                  </a:lnTo>
                  <a:cubicBezTo>
                    <a:pt x="1888435" y="4465318"/>
                    <a:pt x="1471621" y="4882132"/>
                    <a:pt x="957455" y="4882132"/>
                  </a:cubicBezTo>
                  <a:lnTo>
                    <a:pt x="930980" y="4882132"/>
                  </a:lnTo>
                  <a:cubicBezTo>
                    <a:pt x="416814" y="4882132"/>
                    <a:pt x="0" y="4465318"/>
                    <a:pt x="0" y="395115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47906" y="3654854"/>
              <a:ext cx="55180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តើអ្នកដឹងអ្វីខ្លះពីក្រុមជម្រើសជាតិកម្ពុជាក្នុង</a:t>
              </a:r>
              <a:r>
                <a:rPr lang="km-KH" sz="6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</a:rPr>
                <a:t>ព្រឹត្តិកា </a:t>
              </a:r>
              <a:r>
                <a:rPr lang="en-US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SEA GAME?</a:t>
              </a:r>
              <a:endPara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68672" y="5742272"/>
            <a:ext cx="5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chemeClr val="bg1"/>
                </a:solidFill>
                <a:latin typeface="Lato ligh"/>
              </a:rPr>
              <a:t>[SIM SENRIN-CLASS B]</a:t>
            </a:r>
            <a:endParaRPr lang="en-US" sz="2400" spc="600" dirty="0">
              <a:solidFill>
                <a:schemeClr val="bg1"/>
              </a:solidFill>
              <a:latin typeface="Lato ligh"/>
            </a:endParaRPr>
          </a:p>
        </p:txBody>
      </p:sp>
    </p:spTree>
    <p:extLst>
      <p:ext uri="{BB962C8B-B14F-4D97-AF65-F5344CB8AC3E}">
        <p14:creationId xmlns:p14="http://schemas.microsoft.com/office/powerpoint/2010/main" val="1938404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8077" y="581748"/>
            <a:ext cx="5625400" cy="1763887"/>
            <a:chOff x="-308077" y="581748"/>
            <a:chExt cx="5625400" cy="1938992"/>
          </a:xfrm>
        </p:grpSpPr>
        <p:sp>
          <p:nvSpPr>
            <p:cNvPr id="12" name="Freeform 11"/>
            <p:cNvSpPr/>
            <p:nvPr/>
          </p:nvSpPr>
          <p:spPr>
            <a:xfrm>
              <a:off x="0" y="641383"/>
              <a:ext cx="5317323" cy="1783762"/>
            </a:xfrm>
            <a:custGeom>
              <a:avLst/>
              <a:gdLst>
                <a:gd name="connsiteX0" fmla="*/ 19000 w 5317323"/>
                <a:gd name="connsiteY0" fmla="*/ 0 h 1783762"/>
                <a:gd name="connsiteX1" fmla="*/ 4562827 w 5317323"/>
                <a:gd name="connsiteY1" fmla="*/ 0 h 1783762"/>
                <a:gd name="connsiteX2" fmla="*/ 5317323 w 5317323"/>
                <a:gd name="connsiteY2" fmla="*/ 754496 h 1783762"/>
                <a:gd name="connsiteX3" fmla="*/ 5317323 w 5317323"/>
                <a:gd name="connsiteY3" fmla="*/ 1029266 h 1783762"/>
                <a:gd name="connsiteX4" fmla="*/ 4562827 w 5317323"/>
                <a:gd name="connsiteY4" fmla="*/ 1783762 h 1783762"/>
                <a:gd name="connsiteX5" fmla="*/ 19000 w 5317323"/>
                <a:gd name="connsiteY5" fmla="*/ 1783762 h 1783762"/>
                <a:gd name="connsiteX6" fmla="*/ 0 w 5317323"/>
                <a:gd name="connsiteY6" fmla="*/ 1782803 h 1783762"/>
                <a:gd name="connsiteX7" fmla="*/ 0 w 5317323"/>
                <a:gd name="connsiteY7" fmla="*/ 959 h 1783762"/>
                <a:gd name="connsiteX8" fmla="*/ 19000 w 5317323"/>
                <a:gd name="connsiteY8" fmla="*/ 0 h 17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7323" h="1783762">
                  <a:moveTo>
                    <a:pt x="19000" y="0"/>
                  </a:moveTo>
                  <a:lnTo>
                    <a:pt x="4562827" y="0"/>
                  </a:lnTo>
                  <a:cubicBezTo>
                    <a:pt x="4979524" y="0"/>
                    <a:pt x="5317323" y="337799"/>
                    <a:pt x="5317323" y="754496"/>
                  </a:cubicBezTo>
                  <a:lnTo>
                    <a:pt x="5317323" y="1029266"/>
                  </a:lnTo>
                  <a:cubicBezTo>
                    <a:pt x="5317323" y="1445963"/>
                    <a:pt x="4979524" y="1783762"/>
                    <a:pt x="4562827" y="1783762"/>
                  </a:cubicBezTo>
                  <a:lnTo>
                    <a:pt x="19000" y="1783762"/>
                  </a:lnTo>
                  <a:lnTo>
                    <a:pt x="0" y="1782803"/>
                  </a:lnTo>
                  <a:lnTo>
                    <a:pt x="0" y="959"/>
                  </a:lnTo>
                  <a:lnTo>
                    <a:pt x="1900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308077" y="581748"/>
              <a:ext cx="53372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m-KH" sz="6000" b="1" dirty="0" smtClean="0">
                  <a:solidFill>
                    <a:schemeClr val="bg1"/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មកដឹងពីការវឹកហាត់របស់ក្រុមជម្រើសជាតិបាលទះកម្ពុជា</a:t>
              </a:r>
              <a:endParaRPr lang="en-US" sz="6000" b="1" dirty="0">
                <a:solidFill>
                  <a:schemeClr val="bg1"/>
                </a:solidFill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61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60626" y="467926"/>
            <a:ext cx="6600817" cy="1200329"/>
            <a:chOff x="3020260" y="487804"/>
            <a:chExt cx="6600817" cy="1200329"/>
          </a:xfrm>
        </p:grpSpPr>
        <p:sp>
          <p:nvSpPr>
            <p:cNvPr id="8" name="Rounded Rectangle 7"/>
            <p:cNvSpPr/>
            <p:nvPr/>
          </p:nvSpPr>
          <p:spPr>
            <a:xfrm>
              <a:off x="3020260" y="487804"/>
              <a:ext cx="6420677" cy="1200329"/>
            </a:xfrm>
            <a:prstGeom prst="roundRect">
              <a:avLst>
                <a:gd name="adj" fmla="val 447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15980" y="583873"/>
              <a:ext cx="6105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solidFill>
                    <a:schemeClr val="bg1"/>
                  </a:solidFill>
                  <a:latin typeface="Lato"/>
                </a:rPr>
                <a:t>តោះមកដឹង៣ប្រកួតផ្លូវការរបស់កម្ពុជ</a:t>
              </a:r>
              <a:endParaRPr lang="en-US" sz="6000" b="1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0043" y="2414362"/>
            <a:ext cx="8119527" cy="919162"/>
            <a:chOff x="1901507" y="2414362"/>
            <a:chExt cx="8119527" cy="919162"/>
          </a:xfrm>
        </p:grpSpPr>
        <p:pic>
          <p:nvPicPr>
            <p:cNvPr id="102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ountry, flag, malaysia, malaysian, natio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894128" y="2545462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Malaysia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507" y="2533484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103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35" y="2701331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140043" y="4008806"/>
            <a:ext cx="8073355" cy="919162"/>
            <a:chOff x="1901507" y="4008806"/>
            <a:chExt cx="8073355" cy="919162"/>
          </a:xfrm>
        </p:grpSpPr>
        <p:pic>
          <p:nvPicPr>
            <p:cNvPr id="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4008806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untry, flag, national, thailand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4008806"/>
              <a:ext cx="888230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847956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2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Thialand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1507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56" y="4215076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179799" y="5644414"/>
            <a:ext cx="8119527" cy="919162"/>
            <a:chOff x="1901507" y="5644414"/>
            <a:chExt cx="8119527" cy="919162"/>
          </a:xfrm>
        </p:grpSpPr>
        <p:pic>
          <p:nvPicPr>
            <p:cNvPr id="7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onesia, country, fla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61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01507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4128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3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Indonesia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7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185" y="5896885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8098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267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465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DaunPenh</vt:lpstr>
      <vt:lpstr>Lato</vt:lpstr>
      <vt:lpstr>Lato ligh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54</cp:revision>
  <dcterms:created xsi:type="dcterms:W3CDTF">2023-05-25T02:11:27Z</dcterms:created>
  <dcterms:modified xsi:type="dcterms:W3CDTF">2023-06-16T02:27:04Z</dcterms:modified>
</cp:coreProperties>
</file>