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5F9AC-C70F-4034-BDEC-37BB87F206BF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31DDB-D420-4A63-9952-E682F550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B80BC4-B86F-4680-9754-26E0604200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5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9F5A-43A2-4C12-9EAE-4E2F02078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CB31E-46A0-44AC-8C45-224B5716E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932-D358-4973-A77A-6139AE28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9B33B-7A6D-4F7E-B4FF-3F4DB4AE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11627-6A08-45BE-ACC4-0B860772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8398-4B9A-4DB7-BACD-752E630D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6CC33-83EC-4A23-8B31-816584855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4689E-5275-4FE2-9B3A-7CAA1544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BB14E-A47E-4699-A005-92D5C7D92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B57E9-F61C-4B73-9C8E-C3B68C4A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2477F6-0054-4612-B3B0-9B616CD07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9E61-7DAD-47FD-8D15-445C00AB7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80C7B-5BE9-4A30-B207-2FCB3202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E3B09-0570-4FD0-9A94-E562808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85BA-460B-4460-901C-FD415ABD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49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DCC4-0DC5-4F13-A997-EB37FCCC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E3F3-5BE3-42E9-AC21-50888CE47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E914E-10CE-47F3-9900-4BC0416D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9F69C-F878-4590-A045-6D8AA943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282F-A0C3-4F75-9045-3C5731DC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6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615C8-D1C0-4E82-9043-8356AE80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CF061-617F-44B0-BD7E-C94F4ACBB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12B2-E5A3-4F1A-BC51-47680D34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B5923-FF36-415E-9713-31E4FC6C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9D6A4-6754-4A7B-8040-15E7038B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8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161B-C456-4A12-994C-5457BA6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69304-C063-47DB-BC92-14365DB36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183C6-0219-49BE-B1DD-03F6B096E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C1BAE-9ABE-489D-BD98-5F8709A8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17FB-7EBF-4F64-BC37-CF084721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3647-9AB3-40CF-A493-1227EB84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2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173D-A981-46BA-81A1-DAF026A4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8C7EE-C57F-453A-82C0-296696C21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B6075-850B-47D4-90B0-F5858EFB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28F6F9-A9D8-4051-BFA1-A4868B7AB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E452C-D718-4676-847C-7649CBA12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775B6-B413-41DD-BB57-12A9649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C4ADE5-2DC1-4BC5-824C-812773D4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5AB8F-CC55-43F1-B1C7-D82EA1E6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A3B4-C964-4640-90F4-3679F86D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F45BA-49EB-4C0F-9B77-D1799F679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6FBD1-E2D1-4D29-83DD-64728078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3D5F6-31D4-46FD-9025-3F1196874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53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E1EA8-5400-4BD5-A460-AD83DDB5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2ABAB-F1D9-4991-ADD3-1B1E5667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21654-E7EC-48D0-A6D9-16740811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6A37-C4E7-4062-9103-C6F6445A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42CE-5DC6-413F-96CF-B37D771A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9E3B6-B34F-4515-A3C4-B8082696F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3F94-AC02-4593-AAF3-C45EC12B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3CAE-ED28-429B-A844-B5F904C9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0DE87-F34D-455E-A92F-0EFA26C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3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BD23-88EC-4680-83A8-59B4C8E1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AF473-C73D-4520-9B17-815B793F6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A840C-3CC2-4D29-99FC-FE74CAF45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1B8CB-637A-429E-8EAF-24307A82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6C381-BD64-4E9A-AEEB-59BF5CF2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EF612-BD81-4907-A4CD-86016BC8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8C757-FB8F-4222-A645-A60387295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8ADB-7F86-4807-8857-95B28C292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4495-51FE-4D06-906D-6836D800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1E21B-547C-4B89-870B-5844C8DEA8D5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17B16-9ECF-4602-A032-B8113A87B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8EC74-1369-4DE9-84B4-7512742E4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1639D-F8AE-409D-9057-9E47E81E2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8208FD-6B23-4C0E-9E28-ACB7681CF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514"/>
            <a:ext cx="12192000" cy="4507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7ACCE-CAB9-47C8-BBB6-C0FD06CBDBD5}"/>
              </a:ext>
            </a:extLst>
          </p:cNvPr>
          <p:cNvSpPr txBox="1"/>
          <p:nvPr/>
        </p:nvSpPr>
        <p:spPr>
          <a:xfrm>
            <a:off x="3309660" y="406400"/>
            <a:ext cx="5572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Identify</a:t>
            </a:r>
            <a:r>
              <a:rPr lang="en-US" sz="2400" dirty="0"/>
              <a:t> root components of website below</a:t>
            </a:r>
          </a:p>
        </p:txBody>
      </p:sp>
    </p:spTree>
    <p:extLst>
      <p:ext uri="{BB962C8B-B14F-4D97-AF65-F5344CB8AC3E}">
        <p14:creationId xmlns:p14="http://schemas.microsoft.com/office/powerpoint/2010/main" val="245468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C41347-DB54-1B0D-255D-598B963E6301}"/>
              </a:ext>
            </a:extLst>
          </p:cNvPr>
          <p:cNvSpPr/>
          <p:nvPr/>
        </p:nvSpPr>
        <p:spPr>
          <a:xfrm>
            <a:off x="6647543" y="2647043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46C1E-3A91-618F-88DD-92F8E9B35810}"/>
              </a:ext>
            </a:extLst>
          </p:cNvPr>
          <p:cNvSpPr/>
          <p:nvPr/>
        </p:nvSpPr>
        <p:spPr>
          <a:xfrm>
            <a:off x="6647542" y="2647044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36366-1101-4F90-A3C3-E9B29E58969B}"/>
              </a:ext>
            </a:extLst>
          </p:cNvPr>
          <p:cNvSpPr/>
          <p:nvPr/>
        </p:nvSpPr>
        <p:spPr>
          <a:xfrm>
            <a:off x="6647542" y="3497944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93F8D5-7761-6861-934E-198523AF3556}"/>
              </a:ext>
            </a:extLst>
          </p:cNvPr>
          <p:cNvSpPr/>
          <p:nvPr/>
        </p:nvSpPr>
        <p:spPr>
          <a:xfrm>
            <a:off x="6647541" y="5036458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2D956-182E-4EC1-330F-734A0107291C}"/>
              </a:ext>
            </a:extLst>
          </p:cNvPr>
          <p:cNvSpPr/>
          <p:nvPr/>
        </p:nvSpPr>
        <p:spPr>
          <a:xfrm>
            <a:off x="6458855" y="2466474"/>
            <a:ext cx="3634774" cy="34408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2A3D8E-ECEF-C913-0843-3581F052E296}"/>
              </a:ext>
            </a:extLst>
          </p:cNvPr>
          <p:cNvSpPr txBox="1"/>
          <p:nvPr/>
        </p:nvSpPr>
        <p:spPr>
          <a:xfrm>
            <a:off x="10159999" y="2796280"/>
            <a:ext cx="1553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39DD4-8AE3-7C96-9BC4-39B32F7B1DF8}"/>
              </a:ext>
            </a:extLst>
          </p:cNvPr>
          <p:cNvSpPr txBox="1"/>
          <p:nvPr/>
        </p:nvSpPr>
        <p:spPr>
          <a:xfrm>
            <a:off x="10093629" y="4082535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96721B-10E1-4121-38E3-F547592F1CAA}"/>
              </a:ext>
            </a:extLst>
          </p:cNvPr>
          <p:cNvSpPr txBox="1"/>
          <p:nvPr/>
        </p:nvSpPr>
        <p:spPr>
          <a:xfrm>
            <a:off x="10180715" y="5153745"/>
            <a:ext cx="1393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C42F2A-A238-2B76-B624-C2649E3EF945}"/>
              </a:ext>
            </a:extLst>
          </p:cNvPr>
          <p:cNvSpPr/>
          <p:nvPr/>
        </p:nvSpPr>
        <p:spPr>
          <a:xfrm>
            <a:off x="6741884" y="2708298"/>
            <a:ext cx="1202900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4E319B-960B-D51B-B196-8FBC2A810558}"/>
              </a:ext>
            </a:extLst>
          </p:cNvPr>
          <p:cNvSpPr/>
          <p:nvPr/>
        </p:nvSpPr>
        <p:spPr>
          <a:xfrm>
            <a:off x="9056914" y="2708298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E48E0D-4961-5381-1D45-06860F4966AE}"/>
              </a:ext>
            </a:extLst>
          </p:cNvPr>
          <p:cNvSpPr/>
          <p:nvPr/>
        </p:nvSpPr>
        <p:spPr>
          <a:xfrm>
            <a:off x="6741884" y="3598795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8ADA4B-59B0-B0C0-B422-D7937C6C3BBF}"/>
              </a:ext>
            </a:extLst>
          </p:cNvPr>
          <p:cNvSpPr/>
          <p:nvPr/>
        </p:nvSpPr>
        <p:spPr>
          <a:xfrm>
            <a:off x="6750034" y="4317626"/>
            <a:ext cx="2988156" cy="570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Card-Content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14DDFD-83BE-3249-885C-807E0293E023}"/>
              </a:ext>
            </a:extLst>
          </p:cNvPr>
          <p:cNvSpPr/>
          <p:nvPr/>
        </p:nvSpPr>
        <p:spPr>
          <a:xfrm>
            <a:off x="6574075" y="2563581"/>
            <a:ext cx="3323773" cy="1035214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902A03-2723-D6D3-E9E2-E3CF7C7AF3B0}"/>
              </a:ext>
            </a:extLst>
          </p:cNvPr>
          <p:cNvCxnSpPr>
            <a:stCxn id="28" idx="0"/>
          </p:cNvCxnSpPr>
          <p:nvPr/>
        </p:nvCxnSpPr>
        <p:spPr>
          <a:xfrm flipV="1">
            <a:off x="8235962" y="1898490"/>
            <a:ext cx="530666" cy="66509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20DFD6C-93B3-5778-4EC0-F2AA663D85C7}"/>
              </a:ext>
            </a:extLst>
          </p:cNvPr>
          <p:cNvSpPr txBox="1"/>
          <p:nvPr/>
        </p:nvSpPr>
        <p:spPr>
          <a:xfrm>
            <a:off x="8206040" y="152147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Image</a:t>
            </a:r>
            <a:r>
              <a:rPr lang="en-US" dirty="0"/>
              <a:t> | </a:t>
            </a:r>
            <a:r>
              <a:rPr lang="en-US" b="1" dirty="0">
                <a:solidFill>
                  <a:schemeClr val="accent1"/>
                </a:solidFill>
              </a:rPr>
              <a:t>background-image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C592F9-4BB9-A408-BC49-8ECD9063CA10}"/>
              </a:ext>
            </a:extLst>
          </p:cNvPr>
          <p:cNvSpPr/>
          <p:nvPr/>
        </p:nvSpPr>
        <p:spPr>
          <a:xfrm>
            <a:off x="9056914" y="5134907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3C8625-A006-A6D7-55E8-56ED79A7CE6D}"/>
              </a:ext>
            </a:extLst>
          </p:cNvPr>
          <p:cNvSpPr/>
          <p:nvPr/>
        </p:nvSpPr>
        <p:spPr>
          <a:xfrm>
            <a:off x="8296701" y="5136384"/>
            <a:ext cx="673126" cy="485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4B63DA9A-5D47-0350-1AF3-C5B49F7546A9}"/>
              </a:ext>
            </a:extLst>
          </p:cNvPr>
          <p:cNvSpPr/>
          <p:nvPr/>
        </p:nvSpPr>
        <p:spPr>
          <a:xfrm>
            <a:off x="953414" y="2699960"/>
            <a:ext cx="3193143" cy="797984"/>
          </a:xfrm>
          <a:prstGeom prst="borderCallout1">
            <a:avLst>
              <a:gd name="adj1" fmla="val 53502"/>
              <a:gd name="adj2" fmla="val 99935"/>
              <a:gd name="adj3" fmla="val 51108"/>
              <a:gd name="adj4" fmla="val 17582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 space-between;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flex-start;</a:t>
            </a:r>
            <a:r>
              <a:rPr lang="en-US" dirty="0"/>
              <a:t>t</a:t>
            </a: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0FCBD86E-CF4B-C4C0-5CE6-A69344C9E6B4}"/>
              </a:ext>
            </a:extLst>
          </p:cNvPr>
          <p:cNvSpPr/>
          <p:nvPr/>
        </p:nvSpPr>
        <p:spPr>
          <a:xfrm>
            <a:off x="953414" y="3718620"/>
            <a:ext cx="3193143" cy="1169440"/>
          </a:xfrm>
          <a:prstGeom prst="borderCallout1">
            <a:avLst>
              <a:gd name="adj1" fmla="val 53502"/>
              <a:gd name="adj2" fmla="val 99935"/>
              <a:gd name="adj3" fmla="val 54168"/>
              <a:gd name="adj4" fmla="val 17809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flex-direction : column;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:center;</a:t>
            </a:r>
          </a:p>
          <a:p>
            <a:r>
              <a:rPr lang="en-US" dirty="0">
                <a:solidFill>
                  <a:schemeClr val="tx1"/>
                </a:solidFill>
              </a:rPr>
              <a:t>align-items : center;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allout: Line 35">
            <a:extLst>
              <a:ext uri="{FF2B5EF4-FFF2-40B4-BE49-F238E27FC236}">
                <a16:creationId xmlns:a16="http://schemas.microsoft.com/office/drawing/2014/main" id="{71001572-8FCE-3FCC-7622-A49F2D54C6C0}"/>
              </a:ext>
            </a:extLst>
          </p:cNvPr>
          <p:cNvSpPr/>
          <p:nvPr/>
        </p:nvSpPr>
        <p:spPr>
          <a:xfrm>
            <a:off x="953414" y="5036458"/>
            <a:ext cx="3193143" cy="486619"/>
          </a:xfrm>
          <a:prstGeom prst="borderCallout1">
            <a:avLst>
              <a:gd name="adj1" fmla="val 53502"/>
              <a:gd name="adj2" fmla="val 99935"/>
              <a:gd name="adj3" fmla="val 52927"/>
              <a:gd name="adj4" fmla="val 17900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justify-content :flex-end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06DE0E-41FD-BA4B-9B9F-2854E6B9B7C6}"/>
              </a:ext>
            </a:extLst>
          </p:cNvPr>
          <p:cNvSpPr/>
          <p:nvPr/>
        </p:nvSpPr>
        <p:spPr>
          <a:xfrm>
            <a:off x="3757414" y="1158260"/>
            <a:ext cx="2993518" cy="1101587"/>
          </a:xfrm>
          <a:prstGeom prst="rect">
            <a:avLst/>
          </a:prstGeom>
          <a:noFill/>
          <a:ln w="444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4781ED-4965-05B3-E38A-CB0943AC91B0}"/>
              </a:ext>
            </a:extLst>
          </p:cNvPr>
          <p:cNvSpPr txBox="1"/>
          <p:nvPr/>
        </p:nvSpPr>
        <p:spPr>
          <a:xfrm>
            <a:off x="466330" y="450375"/>
            <a:ext cx="159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DD805-5BCF-16C8-4A3D-DBED8DF37D17}"/>
              </a:ext>
            </a:extLst>
          </p:cNvPr>
          <p:cNvCxnSpPr>
            <a:cxnSpLocks/>
            <a:stCxn id="28" idx="1"/>
            <a:endCxn id="40" idx="2"/>
          </p:cNvCxnSpPr>
          <p:nvPr/>
        </p:nvCxnSpPr>
        <p:spPr>
          <a:xfrm flipH="1" flipV="1">
            <a:off x="5254173" y="2259847"/>
            <a:ext cx="1319902" cy="821341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47A9A5D-BEB2-4FA0-5837-B86AD51E17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" t="9532" r="4091" b="14165"/>
          <a:stretch/>
        </p:blipFill>
        <p:spPr>
          <a:xfrm>
            <a:off x="3949700" y="1276350"/>
            <a:ext cx="2597150" cy="869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75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380" y="24431"/>
            <a:ext cx="534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Identify the div structure for </a:t>
            </a:r>
            <a:r>
              <a:rPr lang="en-US" sz="2800" b="1" dirty="0"/>
              <a:t>root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A8DBC9-FA7D-F506-9A29-BB3D90E11FCA}"/>
              </a:ext>
            </a:extLst>
          </p:cNvPr>
          <p:cNvSpPr/>
          <p:nvPr/>
        </p:nvSpPr>
        <p:spPr>
          <a:xfrm>
            <a:off x="9129871" y="1404681"/>
            <a:ext cx="2785403" cy="344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896180-E723-218A-142E-5576DC6B8CF3}"/>
              </a:ext>
            </a:extLst>
          </p:cNvPr>
          <p:cNvSpPr/>
          <p:nvPr/>
        </p:nvSpPr>
        <p:spPr>
          <a:xfrm>
            <a:off x="9129871" y="1390613"/>
            <a:ext cx="2785403" cy="61691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CFDC6F-D4D6-0F3B-0630-1D9F1C33A262}"/>
              </a:ext>
            </a:extLst>
          </p:cNvPr>
          <p:cNvSpPr/>
          <p:nvPr/>
        </p:nvSpPr>
        <p:spPr>
          <a:xfrm>
            <a:off x="9129870" y="1989801"/>
            <a:ext cx="2785403" cy="61691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8646DB-A5EA-A0FC-01F6-E5B8D68CDE60}"/>
              </a:ext>
            </a:extLst>
          </p:cNvPr>
          <p:cNvCxnSpPr>
            <a:cxnSpLocks/>
          </p:cNvCxnSpPr>
          <p:nvPr/>
        </p:nvCxnSpPr>
        <p:spPr>
          <a:xfrm>
            <a:off x="8918855" y="1390613"/>
            <a:ext cx="0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EF7DE6-5017-37B5-7EE3-302E7C022AEA}"/>
              </a:ext>
            </a:extLst>
          </p:cNvPr>
          <p:cNvCxnSpPr>
            <a:cxnSpLocks/>
          </p:cNvCxnSpPr>
          <p:nvPr/>
        </p:nvCxnSpPr>
        <p:spPr>
          <a:xfrm>
            <a:off x="8907132" y="2007525"/>
            <a:ext cx="11723" cy="5991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613AB5-C2E0-BAE2-5B9D-6494E23AEA92}"/>
              </a:ext>
            </a:extLst>
          </p:cNvPr>
          <p:cNvCxnSpPr>
            <a:cxnSpLocks/>
          </p:cNvCxnSpPr>
          <p:nvPr/>
        </p:nvCxnSpPr>
        <p:spPr>
          <a:xfrm flipH="1">
            <a:off x="8895409" y="2610369"/>
            <a:ext cx="23446" cy="22268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C4E39AD-64A4-A81D-28AB-B8500CFF2740}"/>
              </a:ext>
            </a:extLst>
          </p:cNvPr>
          <p:cNvSpPr txBox="1"/>
          <p:nvPr/>
        </p:nvSpPr>
        <p:spPr>
          <a:xfrm>
            <a:off x="9101598" y="2120664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8D41DD-4002-18AD-DFB2-046AE7D6F3A5}"/>
              </a:ext>
            </a:extLst>
          </p:cNvPr>
          <p:cNvSpPr txBox="1"/>
          <p:nvPr/>
        </p:nvSpPr>
        <p:spPr>
          <a:xfrm>
            <a:off x="9101596" y="1516685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45E768-D285-F3A9-4EFF-01AEBB0686DE}"/>
              </a:ext>
            </a:extLst>
          </p:cNvPr>
          <p:cNvSpPr txBox="1"/>
          <p:nvPr/>
        </p:nvSpPr>
        <p:spPr>
          <a:xfrm>
            <a:off x="9101597" y="3485988"/>
            <a:ext cx="787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Flex: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71C65-1458-A498-439F-6BE39D4BE085}"/>
              </a:ext>
            </a:extLst>
          </p:cNvPr>
          <p:cNvSpPr txBox="1"/>
          <p:nvPr/>
        </p:nvSpPr>
        <p:spPr>
          <a:xfrm>
            <a:off x="9101596" y="913387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Root: Height: 100vh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10" y="1541979"/>
            <a:ext cx="7990087" cy="29458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78010" y="1541979"/>
            <a:ext cx="7990087" cy="2582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78010" y="1800225"/>
            <a:ext cx="7990087" cy="2582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78010" y="2058471"/>
            <a:ext cx="7990087" cy="242930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97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06211" y="236439"/>
            <a:ext cx="59295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Identify the div structure for </a:t>
            </a:r>
            <a:r>
              <a:rPr lang="en-US" sz="2800" dirty="0" smtClean="0"/>
              <a:t>Navigation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5981700" y="3026802"/>
            <a:ext cx="4967036" cy="91783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02010" y="3316443"/>
            <a:ext cx="1239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nav</a:t>
            </a:r>
            <a:r>
              <a:rPr lang="en-US" sz="1600" dirty="0" smtClean="0"/>
              <a:t>-right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3406211" y="2448247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Flex:1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287021" y="2481871"/>
            <a:ext cx="854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Flex:1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981700" y="2881981"/>
            <a:ext cx="4967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07" y="1220745"/>
            <a:ext cx="9620250" cy="4000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6747" y="1159769"/>
            <a:ext cx="9661358" cy="46102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61575" y="3026802"/>
            <a:ext cx="4620125" cy="917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34974" y="3316443"/>
            <a:ext cx="1239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/>
              <a:t>nav</a:t>
            </a:r>
            <a:r>
              <a:rPr lang="en-US" sz="1600" dirty="0" smtClean="0"/>
              <a:t>-left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361575" y="2881981"/>
            <a:ext cx="4528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98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6903B0-A8AE-8F75-BC08-15700A6321C0}"/>
              </a:ext>
            </a:extLst>
          </p:cNvPr>
          <p:cNvSpPr/>
          <p:nvPr/>
        </p:nvSpPr>
        <p:spPr>
          <a:xfrm>
            <a:off x="399748" y="2808671"/>
            <a:ext cx="5493052" cy="827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6A0AB-831A-3AB7-6A9A-11B9CC0B6231}"/>
              </a:ext>
            </a:extLst>
          </p:cNvPr>
          <p:cNvSpPr/>
          <p:nvPr/>
        </p:nvSpPr>
        <p:spPr>
          <a:xfrm>
            <a:off x="5915780" y="2808671"/>
            <a:ext cx="5486400" cy="8273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E3949-B7FC-BB24-8D86-FEA82BA38FEC}"/>
              </a:ext>
            </a:extLst>
          </p:cNvPr>
          <p:cNvSpPr txBox="1"/>
          <p:nvPr/>
        </p:nvSpPr>
        <p:spPr>
          <a:xfrm>
            <a:off x="6104059" y="23709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Nav-right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F63B59-099B-497C-6E15-740DC1CC8153}"/>
              </a:ext>
            </a:extLst>
          </p:cNvPr>
          <p:cNvSpPr/>
          <p:nvPr/>
        </p:nvSpPr>
        <p:spPr>
          <a:xfrm>
            <a:off x="254005" y="2728153"/>
            <a:ext cx="5661776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3314F6-760E-E1DF-8FD8-AB3E0C688EB4}"/>
              </a:ext>
            </a:extLst>
          </p:cNvPr>
          <p:cNvSpPr/>
          <p:nvPr/>
        </p:nvSpPr>
        <p:spPr>
          <a:xfrm>
            <a:off x="5892800" y="2742667"/>
            <a:ext cx="5711979" cy="98387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64461" y="2998139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E1FD6-7EA4-E6B8-D93F-44A4B79FDD83}"/>
              </a:ext>
            </a:extLst>
          </p:cNvPr>
          <p:cNvSpPr/>
          <p:nvPr/>
        </p:nvSpPr>
        <p:spPr>
          <a:xfrm>
            <a:off x="1328058" y="2995591"/>
            <a:ext cx="1434189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5874EF-5F66-E37A-0601-48E973C75DD4}"/>
              </a:ext>
            </a:extLst>
          </p:cNvPr>
          <p:cNvSpPr/>
          <p:nvPr/>
        </p:nvSpPr>
        <p:spPr>
          <a:xfrm>
            <a:off x="8970440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95B75C-BBDB-9806-2260-191FD45551FC}"/>
              </a:ext>
            </a:extLst>
          </p:cNvPr>
          <p:cNvSpPr/>
          <p:nvPr/>
        </p:nvSpPr>
        <p:spPr>
          <a:xfrm>
            <a:off x="9799717" y="3045916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6DC60-06F6-6B3A-A12E-B203FB977D01}"/>
              </a:ext>
            </a:extLst>
          </p:cNvPr>
          <p:cNvSpPr/>
          <p:nvPr/>
        </p:nvSpPr>
        <p:spPr>
          <a:xfrm>
            <a:off x="10628994" y="3052801"/>
            <a:ext cx="674914" cy="449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755E6-BD2A-EB62-7462-06B08254700A}"/>
              </a:ext>
            </a:extLst>
          </p:cNvPr>
          <p:cNvSpPr txBox="1"/>
          <p:nvPr/>
        </p:nvSpPr>
        <p:spPr>
          <a:xfrm>
            <a:off x="-285753" y="23769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nav-left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B21A1DD4-2D33-3255-3F79-AAA55E27831E}"/>
              </a:ext>
            </a:extLst>
          </p:cNvPr>
          <p:cNvSpPr/>
          <p:nvPr/>
        </p:nvSpPr>
        <p:spPr>
          <a:xfrm>
            <a:off x="801918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flex-start</a:t>
            </a:r>
            <a:r>
              <a:rPr lang="en-US" dirty="0"/>
              <a:t>: flex-start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27305A8-12D7-DC0C-CEC0-14E287DE9A8E}"/>
              </a:ext>
            </a:extLst>
          </p:cNvPr>
          <p:cNvSpPr/>
          <p:nvPr/>
        </p:nvSpPr>
        <p:spPr>
          <a:xfrm>
            <a:off x="6487206" y="4825502"/>
            <a:ext cx="4523166" cy="1169440"/>
          </a:xfrm>
          <a:prstGeom prst="borderCallout1">
            <a:avLst>
              <a:gd name="adj1" fmla="val -1108"/>
              <a:gd name="adj2" fmla="val 50390"/>
              <a:gd name="adj3" fmla="val -97251"/>
              <a:gd name="adj4" fmla="val 4991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display: flex;</a:t>
            </a:r>
          </a:p>
          <a:p>
            <a:r>
              <a:rPr lang="en-US" dirty="0">
                <a:solidFill>
                  <a:schemeClr val="tx1"/>
                </a:solidFill>
              </a:rPr>
              <a:t>justify-content : flex-end</a:t>
            </a:r>
            <a:r>
              <a:rPr lang="en-US" dirty="0"/>
              <a:t>: flex-start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BA00DE7-D373-ADC4-5CA8-7C32A11D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14" y="1339691"/>
            <a:ext cx="10738171" cy="493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45EDDB-6950-88B4-8998-F398B40F6B95}"/>
              </a:ext>
            </a:extLst>
          </p:cNvPr>
          <p:cNvSpPr txBox="1"/>
          <p:nvPr/>
        </p:nvSpPr>
        <p:spPr>
          <a:xfrm>
            <a:off x="243110" y="231189"/>
            <a:ext cx="4212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accent6"/>
                </a:solidFill>
              </a:rPr>
              <a:t>Navigation 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461" y="1166989"/>
            <a:ext cx="10839447" cy="7685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8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38463" y="3416968"/>
            <a:ext cx="10828421" cy="1215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060137" y="356755"/>
            <a:ext cx="6202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Identify the div structure </a:t>
            </a:r>
            <a:r>
              <a:rPr lang="en-US" sz="3200" dirty="0" smtClean="0"/>
              <a:t>for </a:t>
            </a:r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335507" y="3705725"/>
            <a:ext cx="1588167" cy="6084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3790" y="3840675"/>
            <a:ext cx="96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 smtClean="0"/>
              <a:t>iv 1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0" y="1766415"/>
            <a:ext cx="9648825" cy="371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443790" y="1732547"/>
            <a:ext cx="9637294" cy="4053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18559" y="3705724"/>
            <a:ext cx="1588167" cy="6084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18928" y="3840674"/>
            <a:ext cx="9611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dirty="0" smtClean="0"/>
              <a:t>iv 2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938462" y="3416968"/>
            <a:ext cx="10828421" cy="121518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8463" y="3416968"/>
            <a:ext cx="10828421" cy="121519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60137" y="356755"/>
            <a:ext cx="62027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Identify the div structure </a:t>
            </a:r>
            <a:r>
              <a:rPr lang="en-US" sz="3200" dirty="0" smtClean="0"/>
              <a:t>for </a:t>
            </a:r>
            <a:r>
              <a:rPr lang="en-US" sz="3200" b="1" dirty="0" smtClean="0"/>
              <a:t>Header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155032" y="3597442"/>
            <a:ext cx="2382251" cy="866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0" y="1766415"/>
            <a:ext cx="9648825" cy="371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43790" y="1732547"/>
            <a:ext cx="9637294" cy="40534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3537" y="3591425"/>
            <a:ext cx="2382253" cy="8662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38462" y="3416968"/>
            <a:ext cx="10828421" cy="121518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1250144" y="3744454"/>
            <a:ext cx="690571" cy="46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2157284" y="3744453"/>
            <a:ext cx="690571" cy="46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3928416" y="3743954"/>
            <a:ext cx="690571" cy="46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7DFA0-9C6D-27A7-155A-1F0AAC85F583}"/>
              </a:ext>
            </a:extLst>
          </p:cNvPr>
          <p:cNvSpPr/>
          <p:nvPr/>
        </p:nvSpPr>
        <p:spPr>
          <a:xfrm>
            <a:off x="4832494" y="3740822"/>
            <a:ext cx="690571" cy="463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6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7D582-F324-C996-C279-7B0C9C33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16" y="1733989"/>
            <a:ext cx="10625439" cy="33900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060137" y="356755"/>
            <a:ext cx="6651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Identify the div structure </a:t>
            </a:r>
            <a:r>
              <a:rPr lang="en-US" sz="3200" dirty="0" smtClean="0"/>
              <a:t>for </a:t>
            </a:r>
            <a:r>
              <a:rPr lang="en-US" sz="3200" b="1" dirty="0" smtClean="0"/>
              <a:t>Container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709864" y="1636295"/>
            <a:ext cx="10984832" cy="358540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852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0D4E13-C5FB-91FE-20AC-539AF9D0D505}"/>
              </a:ext>
            </a:extLst>
          </p:cNvPr>
          <p:cNvSpPr/>
          <p:nvPr/>
        </p:nvSpPr>
        <p:spPr>
          <a:xfrm>
            <a:off x="835628" y="1586132"/>
            <a:ext cx="10671744" cy="3611881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B82CF-CDD6-3C81-FB6C-DCD35EB5F392}"/>
              </a:ext>
            </a:extLst>
          </p:cNvPr>
          <p:cNvSpPr/>
          <p:nvPr/>
        </p:nvSpPr>
        <p:spPr>
          <a:xfrm>
            <a:off x="960727" y="1659987"/>
            <a:ext cx="10395645" cy="34465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86315-FA0D-9014-263D-083C44A62FF3}"/>
              </a:ext>
            </a:extLst>
          </p:cNvPr>
          <p:cNvSpPr/>
          <p:nvPr/>
        </p:nvSpPr>
        <p:spPr>
          <a:xfrm>
            <a:off x="1084628" y="1744395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8E9756-C80F-B94D-B0DD-0E71A9A6A30D}"/>
              </a:ext>
            </a:extLst>
          </p:cNvPr>
          <p:cNvSpPr/>
          <p:nvPr/>
        </p:nvSpPr>
        <p:spPr>
          <a:xfrm>
            <a:off x="2788657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55065F-923D-2F83-11A7-DF4924D48938}"/>
              </a:ext>
            </a:extLst>
          </p:cNvPr>
          <p:cNvSpPr/>
          <p:nvPr/>
        </p:nvSpPr>
        <p:spPr>
          <a:xfrm>
            <a:off x="449958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82346-DE39-1842-2670-D6837022E350}"/>
              </a:ext>
            </a:extLst>
          </p:cNvPr>
          <p:cNvSpPr/>
          <p:nvPr/>
        </p:nvSpPr>
        <p:spPr>
          <a:xfrm>
            <a:off x="620706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168B9-45B6-5B67-3596-E5A57D54BCD5}"/>
              </a:ext>
            </a:extLst>
          </p:cNvPr>
          <p:cNvSpPr/>
          <p:nvPr/>
        </p:nvSpPr>
        <p:spPr>
          <a:xfrm>
            <a:off x="791454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7BF127-A60B-0A35-2590-C32C7AADB700}"/>
              </a:ext>
            </a:extLst>
          </p:cNvPr>
          <p:cNvSpPr/>
          <p:nvPr/>
        </p:nvSpPr>
        <p:spPr>
          <a:xfrm>
            <a:off x="9622028" y="1744393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2F66C-5077-E308-D2BA-0A2E041D7E1E}"/>
              </a:ext>
            </a:extLst>
          </p:cNvPr>
          <p:cNvSpPr/>
          <p:nvPr/>
        </p:nvSpPr>
        <p:spPr>
          <a:xfrm>
            <a:off x="1084628" y="3385832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EAF312-0741-D4D1-36DC-A7B2ECACD294}"/>
              </a:ext>
            </a:extLst>
          </p:cNvPr>
          <p:cNvSpPr/>
          <p:nvPr/>
        </p:nvSpPr>
        <p:spPr>
          <a:xfrm>
            <a:off x="2788657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3C52F4-27DD-2A48-72EB-ADD7280F1C5E}"/>
              </a:ext>
            </a:extLst>
          </p:cNvPr>
          <p:cNvSpPr/>
          <p:nvPr/>
        </p:nvSpPr>
        <p:spPr>
          <a:xfrm>
            <a:off x="449958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80B3F9-29FF-79D5-63AD-E3CC11D2E5BE}"/>
              </a:ext>
            </a:extLst>
          </p:cNvPr>
          <p:cNvSpPr/>
          <p:nvPr/>
        </p:nvSpPr>
        <p:spPr>
          <a:xfrm>
            <a:off x="620706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CC5E0A-AB17-AF92-3D6C-124A63371901}"/>
              </a:ext>
            </a:extLst>
          </p:cNvPr>
          <p:cNvSpPr/>
          <p:nvPr/>
        </p:nvSpPr>
        <p:spPr>
          <a:xfrm>
            <a:off x="791454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45C6A-F049-0FD8-49B4-82A80E40A6C2}"/>
              </a:ext>
            </a:extLst>
          </p:cNvPr>
          <p:cNvSpPr/>
          <p:nvPr/>
        </p:nvSpPr>
        <p:spPr>
          <a:xfrm>
            <a:off x="9622028" y="3385830"/>
            <a:ext cx="1643539" cy="15570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63C40B-701F-178A-CAC1-41B27B384602}"/>
              </a:ext>
            </a:extLst>
          </p:cNvPr>
          <p:cNvSpPr txBox="1"/>
          <p:nvPr/>
        </p:nvSpPr>
        <p:spPr>
          <a:xfrm>
            <a:off x="466329" y="450375"/>
            <a:ext cx="4132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Main | Container</a:t>
            </a:r>
          </a:p>
        </p:txBody>
      </p:sp>
    </p:spTree>
    <p:extLst>
      <p:ext uri="{BB962C8B-B14F-4D97-AF65-F5344CB8AC3E}">
        <p14:creationId xmlns:p14="http://schemas.microsoft.com/office/powerpoint/2010/main" val="1213649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FC8F9F-5B99-66AC-A179-BE7B78F49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971" y="1906814"/>
            <a:ext cx="2895600" cy="278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D39896-149F-5BB5-2BDA-7FF9FACC681F}"/>
              </a:ext>
            </a:extLst>
          </p:cNvPr>
          <p:cNvSpPr/>
          <p:nvPr/>
        </p:nvSpPr>
        <p:spPr>
          <a:xfrm>
            <a:off x="8011886" y="1906814"/>
            <a:ext cx="3193143" cy="30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76C52-44C5-B99B-C4E1-2706C0F8C8C8}"/>
              </a:ext>
            </a:extLst>
          </p:cNvPr>
          <p:cNvSpPr/>
          <p:nvPr/>
        </p:nvSpPr>
        <p:spPr>
          <a:xfrm>
            <a:off x="8011885" y="1906815"/>
            <a:ext cx="3193143" cy="850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Card-header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7F5B91-240C-C241-79D7-72C99FC3598C}"/>
              </a:ext>
            </a:extLst>
          </p:cNvPr>
          <p:cNvSpPr/>
          <p:nvPr/>
        </p:nvSpPr>
        <p:spPr>
          <a:xfrm>
            <a:off x="8011885" y="2757715"/>
            <a:ext cx="3193143" cy="15385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Card-body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C1E55-4B3C-A282-50EF-57E5DDC90E1F}"/>
              </a:ext>
            </a:extLst>
          </p:cNvPr>
          <p:cNvSpPr/>
          <p:nvPr/>
        </p:nvSpPr>
        <p:spPr>
          <a:xfrm>
            <a:off x="8011884" y="4296229"/>
            <a:ext cx="3193143" cy="695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Card-footer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12B894-355C-9648-C33F-DC49E66E8801}"/>
              </a:ext>
            </a:extLst>
          </p:cNvPr>
          <p:cNvSpPr/>
          <p:nvPr/>
        </p:nvSpPr>
        <p:spPr>
          <a:xfrm>
            <a:off x="7889571" y="1785257"/>
            <a:ext cx="3446086" cy="332377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380762-7A69-E0DD-E404-F85332BE64ED}"/>
              </a:ext>
            </a:extLst>
          </p:cNvPr>
          <p:cNvCxnSpPr/>
          <p:nvPr/>
        </p:nvCxnSpPr>
        <p:spPr>
          <a:xfrm>
            <a:off x="7561943" y="1906814"/>
            <a:ext cx="0" cy="8509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D30179-8208-50C6-DCE7-EE609AC85E50}"/>
              </a:ext>
            </a:extLst>
          </p:cNvPr>
          <p:cNvCxnSpPr/>
          <p:nvPr/>
        </p:nvCxnSpPr>
        <p:spPr>
          <a:xfrm>
            <a:off x="7561943" y="2757715"/>
            <a:ext cx="0" cy="1538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9637E-A68E-62D0-F0EF-7E5AF047F76E}"/>
              </a:ext>
            </a:extLst>
          </p:cNvPr>
          <p:cNvCxnSpPr/>
          <p:nvPr/>
        </p:nvCxnSpPr>
        <p:spPr>
          <a:xfrm>
            <a:off x="7561943" y="4296229"/>
            <a:ext cx="0" cy="695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D275B14-67BC-73FD-E366-6D6A0E146E05}"/>
              </a:ext>
            </a:extLst>
          </p:cNvPr>
          <p:cNvSpPr txBox="1"/>
          <p:nvPr/>
        </p:nvSpPr>
        <p:spPr>
          <a:xfrm>
            <a:off x="6472917" y="3335454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D064A-3DE5-E5FD-E541-64A0D1E6EAA2}"/>
              </a:ext>
            </a:extLst>
          </p:cNvPr>
          <p:cNvSpPr txBox="1"/>
          <p:nvPr/>
        </p:nvSpPr>
        <p:spPr>
          <a:xfrm>
            <a:off x="6472917" y="4459451"/>
            <a:ext cx="76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7F8A53-097C-B798-396A-C8284FA5FE6D}"/>
              </a:ext>
            </a:extLst>
          </p:cNvPr>
          <p:cNvSpPr txBox="1"/>
          <p:nvPr/>
        </p:nvSpPr>
        <p:spPr>
          <a:xfrm>
            <a:off x="6472917" y="2133333"/>
            <a:ext cx="98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 1.5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A423B4-EC12-A9FA-D121-6E625C2C81BE}"/>
              </a:ext>
            </a:extLst>
          </p:cNvPr>
          <p:cNvSpPr txBox="1"/>
          <p:nvPr/>
        </p:nvSpPr>
        <p:spPr>
          <a:xfrm>
            <a:off x="466329" y="450375"/>
            <a:ext cx="2175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20B1DD-E654-F536-E16A-544E6B90CA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32"/>
          <a:stretch/>
        </p:blipFill>
        <p:spPr>
          <a:xfrm>
            <a:off x="1043973" y="1891824"/>
            <a:ext cx="2789872" cy="102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2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164</Words>
  <Application>Microsoft Office PowerPoint</Application>
  <PresentationFormat>Widescreen</PresentationFormat>
  <Paragraphs>73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rady y</dc:creator>
  <cp:lastModifiedBy>SENRIN.SIM</cp:lastModifiedBy>
  <cp:revision>11</cp:revision>
  <dcterms:created xsi:type="dcterms:W3CDTF">2022-07-11T07:10:23Z</dcterms:created>
  <dcterms:modified xsi:type="dcterms:W3CDTF">2023-07-29T07:26:28Z</dcterms:modified>
</cp:coreProperties>
</file>