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0374"/>
            <a:ext cx="12192000" cy="53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95" y="1113113"/>
            <a:ext cx="5365439" cy="24075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622481" y="117642"/>
            <a:ext cx="556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Identify for the</a:t>
            </a:r>
            <a:r>
              <a:rPr lang="en-US" dirty="0" smtClean="0"/>
              <a:t> root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5195" y="1073858"/>
            <a:ext cx="5365439" cy="21782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5195" y="1330934"/>
            <a:ext cx="5365439" cy="72189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5194" y="2092084"/>
            <a:ext cx="5365439" cy="142859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59579" y="713894"/>
            <a:ext cx="4317819" cy="429106"/>
          </a:xfrm>
          <a:prstGeom prst="rect">
            <a:avLst/>
          </a:prstGeom>
          <a:solidFill>
            <a:srgbClr val="92D050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59579" y="1152013"/>
            <a:ext cx="4317819" cy="809134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59579" y="1925053"/>
            <a:ext cx="4317819" cy="1780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92126" y="743781"/>
            <a:ext cx="64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92126" y="1340615"/>
            <a:ext cx="108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75061" y="2549521"/>
            <a:ext cx="150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371347" y="1291679"/>
            <a:ext cx="0" cy="63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371347" y="713894"/>
            <a:ext cx="0" cy="43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371347" y="2052829"/>
            <a:ext cx="4010" cy="165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59579" y="754506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Flex:0.5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59579" y="1340615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59579" y="2549521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74364" y="4478766"/>
            <a:ext cx="36390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Display: flex;</a:t>
            </a:r>
          </a:p>
          <a:p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094353" y="3845392"/>
            <a:ext cx="0" cy="63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622481" y="117642"/>
            <a:ext cx="556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Identify for the</a:t>
            </a:r>
            <a:r>
              <a:rPr lang="en-US" dirty="0" smtClean="0"/>
              <a:t> Nav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70" y="866274"/>
            <a:ext cx="9629775" cy="457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12670" y="866274"/>
            <a:ext cx="9727783" cy="4572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12670" y="1872916"/>
            <a:ext cx="3736056" cy="83418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48726" y="1872915"/>
            <a:ext cx="2509811" cy="83418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8537" y="1872915"/>
            <a:ext cx="3638326" cy="83418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0400" y="2105343"/>
            <a:ext cx="185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Nav-left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3064" y="2105343"/>
            <a:ext cx="185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Nav-center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35728" y="2105343"/>
            <a:ext cx="185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Nav-right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80698" y="2707104"/>
            <a:ext cx="0" cy="67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76561" y="2707104"/>
            <a:ext cx="0" cy="67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972424" y="2707104"/>
            <a:ext cx="0" cy="67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63764" y="3713564"/>
            <a:ext cx="3736056" cy="83418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10400" y="3945992"/>
            <a:ext cx="68256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39603" y="3945992"/>
            <a:ext cx="68256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04096" y="3713564"/>
            <a:ext cx="2859212" cy="83418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080740" y="3945992"/>
            <a:ext cx="68256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55812" y="3950000"/>
            <a:ext cx="68256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48100" y="3945992"/>
            <a:ext cx="68256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46456" y="3945992"/>
            <a:ext cx="68256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867584" y="3713563"/>
            <a:ext cx="3638326" cy="83418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398431" y="3945991"/>
            <a:ext cx="68256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816496" y="3945991"/>
            <a:ext cx="68256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106143" y="3945991"/>
            <a:ext cx="68256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9" name="Right Brace 28"/>
          <p:cNvSpPr/>
          <p:nvPr/>
        </p:nvSpPr>
        <p:spPr>
          <a:xfrm rot="5400000">
            <a:off x="5669868" y="1175284"/>
            <a:ext cx="515378" cy="7404334"/>
          </a:xfrm>
          <a:prstGeom prst="rightBrace">
            <a:avLst>
              <a:gd name="adj1" fmla="val 0"/>
              <a:gd name="adj2" fmla="val 496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587769" y="5231045"/>
            <a:ext cx="36390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Display: flex;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622481" y="117642"/>
            <a:ext cx="556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Identify for the</a:t>
            </a:r>
            <a:r>
              <a:rPr lang="en-US" dirty="0" smtClean="0"/>
              <a:t> Header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528" y="1344780"/>
            <a:ext cx="5200650" cy="13049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77528" y="1344780"/>
            <a:ext cx="5200650" cy="13049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1749" y="3110469"/>
            <a:ext cx="5200650" cy="84792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61749" y="3958391"/>
            <a:ext cx="5200650" cy="111893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65632" y="3349764"/>
            <a:ext cx="185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Header-top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5632" y="4234489"/>
            <a:ext cx="185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Header-bottom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45640" y="923592"/>
            <a:ext cx="186166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45369" y="3588158"/>
            <a:ext cx="36390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Display: flex;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61749" y="3110469"/>
            <a:ext cx="5200650" cy="84792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622481" y="117642"/>
            <a:ext cx="556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Identify for the</a:t>
            </a:r>
            <a:r>
              <a:rPr lang="en-US" dirty="0" smtClean="0"/>
              <a:t> Header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528" y="1344780"/>
            <a:ext cx="5200650" cy="13049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77528" y="1344780"/>
            <a:ext cx="5200650" cy="13049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5632" y="3349764"/>
            <a:ext cx="185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Header-top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45640" y="923592"/>
            <a:ext cx="186166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5362074" y="3958391"/>
            <a:ext cx="16042" cy="58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69770" y="4690979"/>
            <a:ext cx="5200650" cy="84792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72474" y="4930274"/>
            <a:ext cx="10074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61749" y="3110469"/>
            <a:ext cx="5200650" cy="84792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622481" y="117642"/>
            <a:ext cx="556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Identify for the</a:t>
            </a:r>
            <a:r>
              <a:rPr lang="en-US" dirty="0" smtClean="0"/>
              <a:t> Header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528" y="1344780"/>
            <a:ext cx="5200650" cy="1304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7528" y="1344780"/>
            <a:ext cx="5200650" cy="13049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65632" y="3349764"/>
            <a:ext cx="185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Header-bottom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45640" y="923592"/>
            <a:ext cx="186166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2" idx="2"/>
          </p:cNvCxnSpPr>
          <p:nvPr/>
        </p:nvCxnSpPr>
        <p:spPr>
          <a:xfrm>
            <a:off x="5362074" y="3958391"/>
            <a:ext cx="16042" cy="58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69770" y="4690979"/>
            <a:ext cx="5200650" cy="84792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53991" y="5088534"/>
            <a:ext cx="10074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70757" y="5088534"/>
            <a:ext cx="10074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4694808" y="129674"/>
            <a:ext cx="280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Identify for the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28" y="641433"/>
            <a:ext cx="5372100" cy="25431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1421" y="641433"/>
            <a:ext cx="5065295" cy="254317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94209" y="736674"/>
            <a:ext cx="36390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Display: flex;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0734" y="3645317"/>
            <a:ext cx="1196904" cy="2543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13022" y="3645316"/>
            <a:ext cx="4475746" cy="2543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65310" y="4499172"/>
            <a:ext cx="191578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Container-right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177468" y="4593737"/>
            <a:ext cx="191578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Container-left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1" y="3422276"/>
            <a:ext cx="6148136" cy="3050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2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4694808" y="129674"/>
            <a:ext cx="280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Identify for the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47034" y="4869304"/>
            <a:ext cx="14020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Display: flex;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62379" y="1728284"/>
            <a:ext cx="2947738" cy="1259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56159" y="763113"/>
            <a:ext cx="1864273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Container-left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56159" y="1617952"/>
            <a:ext cx="3908746" cy="4662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34" y="1697688"/>
            <a:ext cx="1190625" cy="2486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34314" y="1716566"/>
            <a:ext cx="1103345" cy="254317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8" idx="2"/>
          </p:cNvCxnSpPr>
          <p:nvPr/>
        </p:nvCxnSpPr>
        <p:spPr>
          <a:xfrm flipH="1">
            <a:off x="1885986" y="4259741"/>
            <a:ext cx="1" cy="52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62379" y="4579018"/>
            <a:ext cx="2947738" cy="1259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62379" y="3153651"/>
            <a:ext cx="2947738" cy="1259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65897" y="2035052"/>
            <a:ext cx="9755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Card1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65897" y="3537382"/>
            <a:ext cx="9755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Card2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84197" y="4979493"/>
            <a:ext cx="9755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Card3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7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4245108" y="73236"/>
            <a:ext cx="280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Identify for the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29297" y="4101194"/>
            <a:ext cx="14020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Display: flex;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05026" y="1724576"/>
            <a:ext cx="4433248" cy="525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8806" y="431619"/>
            <a:ext cx="1864273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Container-right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98806" y="1491916"/>
            <a:ext cx="5336510" cy="3877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0368249" y="3491631"/>
            <a:ext cx="1" cy="52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05026" y="1811803"/>
            <a:ext cx="9755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Card1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470" y="836921"/>
            <a:ext cx="4219575" cy="2628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98470" y="769461"/>
            <a:ext cx="4040604" cy="269036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124074" y="2349889"/>
            <a:ext cx="1526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05026" y="2417053"/>
            <a:ext cx="4433248" cy="525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04450" y="3136594"/>
            <a:ext cx="4433248" cy="525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03816" y="3886317"/>
            <a:ext cx="4433248" cy="525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03816" y="4627451"/>
            <a:ext cx="4433248" cy="525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03816" y="2447185"/>
            <a:ext cx="9755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Card2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44800" y="3191974"/>
            <a:ext cx="9755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Card3</a:t>
            </a: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75036" y="4666236"/>
            <a:ext cx="9755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Card5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44800" y="3929105"/>
            <a:ext cx="9755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Card4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4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102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SENRIN.SIM</cp:lastModifiedBy>
  <cp:revision>12</cp:revision>
  <dcterms:created xsi:type="dcterms:W3CDTF">2022-07-11T07:10:23Z</dcterms:created>
  <dcterms:modified xsi:type="dcterms:W3CDTF">2023-07-29T07:27:42Z</dcterms:modified>
</cp:coreProperties>
</file>