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79" y="105121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70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Main-center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48245" y="477634"/>
            <a:ext cx="5543291" cy="1272192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485390" y="78942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Main-header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0" y="850077"/>
            <a:ext cx="3190875" cy="1133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490" y="850077"/>
            <a:ext cx="3190875" cy="11334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378148" y="2235809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card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2491857"/>
            <a:ext cx="269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card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5019908" y="2747795"/>
            <a:ext cx="2082263" cy="2830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43" y="3127960"/>
            <a:ext cx="1012157" cy="184212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243994" y="3127960"/>
            <a:ext cx="1025710" cy="18421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55232" y="4030579"/>
            <a:ext cx="1540042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111104" y="2855721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130941" y="4970086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5214541" y="592902"/>
            <a:ext cx="1181720" cy="97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426831" y="850913"/>
            <a:ext cx="81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card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525755" y="592902"/>
            <a:ext cx="1181720" cy="97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9182" y="576634"/>
            <a:ext cx="1181720" cy="97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21656" y="592902"/>
            <a:ext cx="1181720" cy="97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718765" y="837471"/>
            <a:ext cx="79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card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024611" y="837471"/>
            <a:ext cx="79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card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9314666" y="850077"/>
            <a:ext cx="79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23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70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Main-center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2" y="1125704"/>
            <a:ext cx="3143250" cy="8286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57702" y="1125704"/>
            <a:ext cx="3190875" cy="828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48246" y="891453"/>
            <a:ext cx="5366084" cy="70170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550030" y="345801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Main-body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114290" y="1038913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035860" y="1042248"/>
            <a:ext cx="110776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botton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948246" y="1650545"/>
            <a:ext cx="5366084" cy="93737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114290" y="1888666"/>
            <a:ext cx="55258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icon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702969" y="1888666"/>
            <a:ext cx="55258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55355" y="1888666"/>
            <a:ext cx="55258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icon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480024" y="1888666"/>
            <a:ext cx="55258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755233" y="1888666"/>
            <a:ext cx="55258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icon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9379902" y="1888666"/>
            <a:ext cx="55258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10405763" y="948844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Main-body1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10409760" y="1888666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Main-body2</a:t>
            </a:r>
            <a:endParaRPr lang="en-US" sz="2400" dirty="0"/>
          </a:p>
        </p:txBody>
      </p:sp>
      <p:sp>
        <p:nvSpPr>
          <p:cNvPr id="2" name="Right Brace 1"/>
          <p:cNvSpPr/>
          <p:nvPr/>
        </p:nvSpPr>
        <p:spPr>
          <a:xfrm>
            <a:off x="10360044" y="891453"/>
            <a:ext cx="45719" cy="648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10375366" y="1795204"/>
            <a:ext cx="45719" cy="648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1" y="3619750"/>
            <a:ext cx="3038475" cy="19526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33889" y="3528009"/>
            <a:ext cx="3190875" cy="21508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66402" y="3770086"/>
            <a:ext cx="5366084" cy="70170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168186" y="3224434"/>
            <a:ext cx="16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Main-footer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732446" y="3917546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654016" y="3920881"/>
            <a:ext cx="60153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4566402" y="4522722"/>
            <a:ext cx="5366084" cy="1049653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10023919" y="3827477"/>
            <a:ext cx="184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Main-footer1</a:t>
            </a: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10027916" y="4767299"/>
            <a:ext cx="184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Main-footer2</a:t>
            </a:r>
            <a:endParaRPr lang="en-US" sz="2400" dirty="0"/>
          </a:p>
        </p:txBody>
      </p:sp>
      <p:sp>
        <p:nvSpPr>
          <p:cNvPr id="57" name="Right Brace 56"/>
          <p:cNvSpPr/>
          <p:nvPr/>
        </p:nvSpPr>
        <p:spPr>
          <a:xfrm>
            <a:off x="9978200" y="3770086"/>
            <a:ext cx="45719" cy="648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9993522" y="4673837"/>
            <a:ext cx="45719" cy="648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9189973" y="3894325"/>
            <a:ext cx="71697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743217" y="4617566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728441" y="5059989"/>
            <a:ext cx="948981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3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6" y="1004386"/>
            <a:ext cx="1895475" cy="3838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48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Main-right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7218" y="914400"/>
            <a:ext cx="2026569" cy="381401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62336" y="914400"/>
            <a:ext cx="2971799" cy="151597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136103" y="440491"/>
            <a:ext cx="154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Main-right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62334" y="2450644"/>
            <a:ext cx="2971799" cy="151597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62334" y="3993154"/>
            <a:ext cx="2971799" cy="151597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109541" y="1441556"/>
            <a:ext cx="168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mainright-1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136103" y="2980934"/>
            <a:ext cx="167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mainright-2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109542" y="4520310"/>
            <a:ext cx="167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mainright-3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54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48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Main-right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8" y="1855117"/>
            <a:ext cx="2763664" cy="2019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218" y="1855118"/>
            <a:ext cx="2763664" cy="20190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1008152" y="1323515"/>
            <a:ext cx="168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mainright-1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089357" y="1855117"/>
            <a:ext cx="2971799" cy="191076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249804" y="2016557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078723" y="1323515"/>
            <a:ext cx="168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mainright-1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249804" y="2464532"/>
            <a:ext cx="962501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image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265846" y="2945484"/>
            <a:ext cx="962501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image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24" y="5119186"/>
            <a:ext cx="1943100" cy="6381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7218" y="5119186"/>
            <a:ext cx="2215508" cy="7401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00345" y="4657520"/>
            <a:ext cx="168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mainright-2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892842" y="4856251"/>
            <a:ext cx="3408947" cy="121831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007920" y="5031895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007920" y="5520911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220232" y="4443486"/>
            <a:ext cx="168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mainright-2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18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48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Main-right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0" y="1541042"/>
            <a:ext cx="3882719" cy="3957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3450" y="1500685"/>
            <a:ext cx="3727602" cy="363679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39059" y="1500685"/>
            <a:ext cx="5000629" cy="664998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500685"/>
            <a:ext cx="5029200" cy="664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60330" y="1079377"/>
            <a:ext cx="168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mainright-3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10763747" y="1663907"/>
            <a:ext cx="168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Top-side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870117" y="1633129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9752307" y="1633129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739058" y="2298126"/>
            <a:ext cx="5000629" cy="297170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4547" y="2298125"/>
            <a:ext cx="5029200" cy="297170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870117" y="2430569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13019" y="2430569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870116" y="2852704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13018" y="2858095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870116" y="3317645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13018" y="3317645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870115" y="3739780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13017" y="3745171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870116" y="4204721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13018" y="4204721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870115" y="4626856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13017" y="4632247"/>
            <a:ext cx="81388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2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401860" y="127000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root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8" y="1549400"/>
            <a:ext cx="5163630" cy="2959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08" y="1549400"/>
            <a:ext cx="5163630" cy="215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508" y="1803400"/>
            <a:ext cx="5163630" cy="2654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9593" y="2263274"/>
            <a:ext cx="5163630" cy="2654300"/>
          </a:xfrm>
          <a:prstGeom prst="rect">
            <a:avLst/>
          </a:prstGeom>
          <a:solidFill>
            <a:srgbClr val="FFC000"/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9593" y="1462144"/>
            <a:ext cx="5163630" cy="801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571186" y="1644316"/>
            <a:ext cx="680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Nav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571185" y="3028950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108" y="1616493"/>
            <a:ext cx="6962775" cy="352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401860" y="127000"/>
            <a:ext cx="26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Nav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22108" y="1616493"/>
            <a:ext cx="7082840" cy="352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4875" y="2610853"/>
            <a:ext cx="3019926" cy="735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2610853"/>
            <a:ext cx="3669631" cy="735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84431" y="2610853"/>
            <a:ext cx="3128212" cy="735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2000442" y="2747652"/>
            <a:ext cx="1208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Nav-left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027821" y="2747652"/>
            <a:ext cx="158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Nav-center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697451" y="2747652"/>
            <a:ext cx="137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Nav-right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6043" y="1162884"/>
            <a:ext cx="6593304" cy="735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009716" y="1309209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75" y="1373354"/>
            <a:ext cx="1952625" cy="333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25901" y="302567"/>
            <a:ext cx="315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Nav-left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94875" y="1354304"/>
            <a:ext cx="1952625" cy="352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547364" y="1307727"/>
            <a:ext cx="428243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36305" y="1769392"/>
            <a:ext cx="12032" cy="79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313762" y="2562726"/>
            <a:ext cx="869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112849" y="1354304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474034" y="1373354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1" y="4466222"/>
            <a:ext cx="3200400" cy="476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6135" y="4466223"/>
            <a:ext cx="3283581" cy="4762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91929" y="4336715"/>
            <a:ext cx="6027418" cy="735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72295" y="3539958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Nav-center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63975" y="4483038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719410" y="4483038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6874845" y="4505233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030280" y="4489577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9185715" y="4473921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273" y="2637422"/>
            <a:ext cx="1728306" cy="4671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25066" y="2507914"/>
            <a:ext cx="6027418" cy="735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1105432" y="1711157"/>
            <a:ext cx="331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Nav-right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307982" y="2676432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463417" y="2660776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9618852" y="2645120"/>
            <a:ext cx="983389" cy="459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icon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83" y="2676432"/>
            <a:ext cx="1581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8" y="717634"/>
            <a:ext cx="5515345" cy="2964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280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47218" y="717633"/>
            <a:ext cx="1577835" cy="29519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25053" y="714253"/>
            <a:ext cx="2430379" cy="29519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5947" y="714252"/>
            <a:ext cx="1476616" cy="29519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48926" y="1231610"/>
            <a:ext cx="1502707" cy="314788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51633" y="1231609"/>
            <a:ext cx="2323334" cy="314788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74967" y="1231609"/>
            <a:ext cx="1540043" cy="314788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 rot="5400000">
            <a:off x="6522037" y="2574719"/>
            <a:ext cx="1375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Main-left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 rot="5400000">
            <a:off x="10246471" y="2574718"/>
            <a:ext cx="154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Main-right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185897" y="2574717"/>
            <a:ext cx="175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Main-center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315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Main-left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8" y="1174583"/>
            <a:ext cx="1990725" cy="3714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7218" y="1174583"/>
            <a:ext cx="1990725" cy="3053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37284" y="1174583"/>
            <a:ext cx="5366084" cy="421556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7284" y="1174583"/>
            <a:ext cx="5366084" cy="50983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7284" y="1684420"/>
            <a:ext cx="5366084" cy="7098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37284" y="2394283"/>
            <a:ext cx="5366084" cy="2995864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316071" y="1174583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Main-header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47217" y="1531769"/>
            <a:ext cx="1990725" cy="4414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7216" y="2020928"/>
            <a:ext cx="1990725" cy="277967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446716" y="1752474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Main-body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430076" y="3386282"/>
            <a:ext cx="16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Main-footer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9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315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Main-left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7218" y="1174583"/>
            <a:ext cx="1734245" cy="310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94285" y="1047076"/>
            <a:ext cx="5366084" cy="70170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430076" y="585411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Main-header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345855" y="1988386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Main-body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1180492"/>
            <a:ext cx="1524000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32904" y="1208400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8014916" y="1193044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8" y="2593556"/>
            <a:ext cx="1552575" cy="3714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44056" y="2568396"/>
            <a:ext cx="1629123" cy="4217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94285" y="2367310"/>
            <a:ext cx="5366084" cy="70170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848943" y="2518105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932850" y="2491131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28" y="3789446"/>
            <a:ext cx="1485900" cy="17335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70671" y="3735076"/>
            <a:ext cx="1518258" cy="1559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8882" y="3632560"/>
            <a:ext cx="5350895" cy="310916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5345855" y="3217102"/>
            <a:ext cx="16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Main-footer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32904" y="6243558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06789" y="5780367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06789" y="5368244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06789" y="4945048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06789" y="4505298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06789" y="4081284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718227" y="3632560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icon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56817" y="3616988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50396" y="4046098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56817" y="4477895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40775" y="4940061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56817" y="5384624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56817" y="5783731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574358" y="6242845"/>
            <a:ext cx="795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47218" y="114969"/>
            <a:ext cx="370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</a:t>
            </a:r>
            <a:r>
              <a:rPr lang="en-US" sz="2400" dirty="0" smtClean="0"/>
              <a:t>for the Main-center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51748" y="2586415"/>
            <a:ext cx="1990725" cy="3053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9221" y="1030204"/>
            <a:ext cx="5366084" cy="421556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9221" y="1030204"/>
            <a:ext cx="5366084" cy="50983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9221" y="1540041"/>
            <a:ext cx="5366084" cy="7098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9221" y="2249904"/>
            <a:ext cx="5366084" cy="2995864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578008" y="1030204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Main-header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708653" y="1608095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Main-body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7692013" y="3241903"/>
            <a:ext cx="16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Main-footer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8" y="1098321"/>
            <a:ext cx="3143250" cy="37242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7218" y="1026944"/>
            <a:ext cx="3143250" cy="122296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7218" y="2306993"/>
            <a:ext cx="3143250" cy="58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7218" y="2948805"/>
            <a:ext cx="3143250" cy="18737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SENRIN.SIM</cp:lastModifiedBy>
  <cp:revision>23</cp:revision>
  <dcterms:created xsi:type="dcterms:W3CDTF">2022-07-11T07:10:23Z</dcterms:created>
  <dcterms:modified xsi:type="dcterms:W3CDTF">2023-07-29T07:29:38Z</dcterms:modified>
</cp:coreProperties>
</file>