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ABFAD-88AE-4A31-BAF6-CA83BC6ED74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86FA-64FF-48FF-B4EB-5ED6987F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86FA-64FF-48FF-B4EB-5ED6987F4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86FA-64FF-48FF-B4EB-5ED6987F4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86FA-64FF-48FF-B4EB-5ED6987F4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86FA-64FF-48FF-B4EB-5ED6987F4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673"/>
            <a:ext cx="12192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83672"/>
            <a:ext cx="2743200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Header_left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0582" y="983672"/>
            <a:ext cx="2341418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673"/>
            <a:ext cx="12192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83672"/>
            <a:ext cx="2743200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Header_left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0582" y="983672"/>
            <a:ext cx="2341418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Header_right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73382"/>
            <a:ext cx="12192000" cy="637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73381"/>
            <a:ext cx="2743200" cy="6373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Nav_left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673"/>
            <a:ext cx="12192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83672"/>
            <a:ext cx="2743200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Header_left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0582" y="983672"/>
            <a:ext cx="2341418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Header_right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73382"/>
            <a:ext cx="12192000" cy="637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73381"/>
            <a:ext cx="2743200" cy="6373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Nav_left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410692"/>
            <a:ext cx="12192000" cy="44473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Main_content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3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673"/>
            <a:ext cx="12192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83672"/>
            <a:ext cx="2743200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Header_left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0582" y="983672"/>
            <a:ext cx="2341418" cy="789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Header_right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73382"/>
            <a:ext cx="12192000" cy="637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73381"/>
            <a:ext cx="2743200" cy="6373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Nav_left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452256"/>
            <a:ext cx="12192000" cy="5426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109" y="2812476"/>
            <a:ext cx="1842654" cy="22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68235" y="2833251"/>
            <a:ext cx="1842654" cy="22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56361" y="2833251"/>
            <a:ext cx="1842654" cy="22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44487" y="2833251"/>
            <a:ext cx="1842654" cy="22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32613" y="2812469"/>
            <a:ext cx="1842654" cy="22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169231" y="2812468"/>
            <a:ext cx="1842654" cy="22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0109" y="5243956"/>
            <a:ext cx="1842654" cy="22721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box7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68235" y="5264731"/>
            <a:ext cx="1842654" cy="22721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box8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56361" y="5264731"/>
            <a:ext cx="1842654" cy="22721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44487" y="5264731"/>
            <a:ext cx="1842654" cy="22721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32613" y="5243949"/>
            <a:ext cx="1842654" cy="22721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169231" y="5243948"/>
            <a:ext cx="1842654" cy="22721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2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2"/>
            <a:ext cx="12192000" cy="5426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4764" y="1588300"/>
            <a:ext cx="5805054" cy="37456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5455" y="99048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84764" y="1588300"/>
            <a:ext cx="5805054" cy="1251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0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2"/>
            <a:ext cx="12192000" cy="5426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4764" y="1588300"/>
            <a:ext cx="5805054" cy="37456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5455" y="99048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84764" y="1588300"/>
            <a:ext cx="5805054" cy="1251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subject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4764" y="4682835"/>
            <a:ext cx="5805054" cy="65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2"/>
            <a:ext cx="12192000" cy="5426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4764" y="1588300"/>
            <a:ext cx="5805054" cy="37456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5455" y="99048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84764" y="1588300"/>
            <a:ext cx="5805054" cy="1251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subject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4764" y="4682835"/>
            <a:ext cx="5805054" cy="65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27273" y="4682835"/>
            <a:ext cx="1662545" cy="65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Widescreen</PresentationFormat>
  <Paragraphs>45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SENRIN.SIM</cp:lastModifiedBy>
  <cp:revision>5</cp:revision>
  <dcterms:created xsi:type="dcterms:W3CDTF">2022-07-11T07:10:23Z</dcterms:created>
  <dcterms:modified xsi:type="dcterms:W3CDTF">2023-07-18T07:35:10Z</dcterms:modified>
</cp:coreProperties>
</file>