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4126-9A61-48DA-8FBC-683AD542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079A-8692-4C1C-8697-BC0C0F7A6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C3B1-A205-4D87-86B9-B1817D52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FF7B-E5A3-428B-96A8-5C1727F2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D197-FEC5-4EC2-A1C6-90AC3065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06D7-01AF-4C09-9799-0A3F4FAD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D630B-D68B-48D5-8730-5CB75AAB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C128-BA84-465A-B83C-ED48058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4439-E78B-47E2-8427-D44F3662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13AF-52BE-4352-A6C9-4B70D052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18E80-96D5-414E-8EF2-A382B4734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6CB7-C605-48F5-BA0C-44C3BF2F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DEB8-9B2A-483D-A040-D36474D8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9831-95FB-4213-8646-3648516C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FB80-9E37-4C58-AFA3-E9AAC7F1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6C78-6F83-4061-AE30-5E04017F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5CEC-E4B9-4CCD-8C17-8B6D9BB7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1674-CB11-4642-8B65-315C77DE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D8E7-E589-4C65-A35A-03EE4D42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669F-7A62-4F58-849F-E74E8C8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D58C-A354-48C0-97E6-2B329FE9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079E-D5FB-429E-A900-4C310228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48AE-61E8-4547-9E6A-1EF35E5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D8A6-D90C-4D7A-8520-5B808D6D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1AE0-BCEB-467E-B997-839638B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1D87-844D-4D17-B7EA-D767A2B8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98C2-5338-449B-B996-F17BC4CE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D0702-F800-4D27-80F6-C5BB1ACA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B539-EC01-43BD-80C7-761211F4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2798-08CD-4D6C-9DF1-6FC25B13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EDD3-C480-481D-8F61-2631D28B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5FC-3F10-4581-92BF-E488A9D6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A7B8-AB3E-4118-A29D-CE552958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2B5B-8F32-4388-856A-13843F89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3EE9-40FC-4813-B68A-B15F5D086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33220-5FA4-4346-97A6-C445D8411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9D334-21D4-42A3-A046-F4FC023D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583DF-9628-4561-A83B-00FF69CB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C4699-5354-47BD-89E4-4E6252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430B-23B7-4692-9D19-D3187222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B17D6-ED1E-42D7-878A-D2C5FAC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3DFDF-C7A3-4435-91C3-16DD17C7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1643-329E-41B2-BBB6-3A0F520B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96C66-3711-4FF1-B70C-C1CB8F3A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2203E-9DB8-4566-B612-CD071FC4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E6BB-FE67-4501-B6EE-45324ED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49CF-371D-47D4-B39E-5CB7DA1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8A08-ADFB-48E2-8127-880049D2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A8EF7-3E44-4F5C-AECD-1D1D5053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4CB6-F53B-4833-8041-A21428CE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43B8-2EC6-4C5E-8617-01F97D69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FD52E-2363-4879-9056-D706E0BC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007F-52AD-47FF-8FC7-CAC3736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B7B84-5AFF-4224-B198-A405339C5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24DDA-8FAD-40AD-A232-FF13CD3E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1E00-DB82-40D9-8A9E-85CA786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0827-5449-4300-B608-E70B8BEF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AD96-AA09-4200-846A-6758DC2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07518-F96F-43D9-B0D4-C6F3DC1A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3F86-A8F7-4F36-8A62-73888B5D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02CD-C614-4F9A-828B-5E00B989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5AA5-D7E7-4365-A492-0C75F2AF488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2743-8371-4998-AE4D-C0D31E1DA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CAE7-2691-401C-8864-7429560C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EBC7-0412-4B55-AC33-FBE6863B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106363"/>
            <a:ext cx="9144000" cy="124491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ONE YEAR PLANNING FOR ENTERING THE JOB MARKET. </a:t>
            </a:r>
            <a:endParaRPr lang="en-US" sz="4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288858"/>
              </p:ext>
            </p:extLst>
          </p:nvPr>
        </p:nvGraphicFramePr>
        <p:xfrm>
          <a:off x="396240" y="1610360"/>
          <a:ext cx="1147064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887748099"/>
                    </a:ext>
                  </a:extLst>
                </a:gridCol>
                <a:gridCol w="10200640">
                  <a:extLst>
                    <a:ext uri="{9D8B030D-6E8A-4147-A177-3AD203B41FA5}">
                      <a16:colId xmlns:a16="http://schemas.microsoft.com/office/drawing/2014/main" val="506183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One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/>
                        <a:t>year </a:t>
                      </a:r>
                      <a:r>
                        <a:rPr lang="en-US" baseline="0" dirty="0" smtClean="0"/>
                        <a:t>planning for my job</a:t>
                      </a:r>
                      <a:endParaRPr lang="en-US" dirty="0"/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09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</a:t>
                      </a:r>
                      <a:r>
                        <a:rPr lang="en-US" baseline="0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learn more</a:t>
                      </a:r>
                      <a:r>
                        <a:rPr lang="en-US" baseline="0" dirty="0" smtClean="0"/>
                        <a:t> about my hard skill such as </a:t>
                      </a:r>
                      <a:r>
                        <a:rPr lang="en-US" baseline="0" dirty="0" err="1" smtClean="0"/>
                        <a:t>php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sql</a:t>
                      </a:r>
                      <a:r>
                        <a:rPr lang="en-US" baseline="0" dirty="0" smtClean="0"/>
                        <a:t> and design and I will chose my future job before I get the internship.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1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do</a:t>
                      </a:r>
                      <a:r>
                        <a:rPr lang="en-US" baseline="0" dirty="0" smtClean="0"/>
                        <a:t> my project going to be good and I will self learning about node </a:t>
                      </a: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 and reach </a:t>
                      </a:r>
                      <a:r>
                        <a:rPr lang="en-US" baseline="0" dirty="0" err="1" smtClean="0"/>
                        <a:t>js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improve</a:t>
                      </a:r>
                      <a:r>
                        <a:rPr lang="en-US" baseline="0" dirty="0" smtClean="0"/>
                        <a:t> my confidence and presentation skill when I take anyone like foreigner.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2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</a:t>
                      </a:r>
                      <a:r>
                        <a:rPr lang="en-US" baseline="0" dirty="0" smtClean="0"/>
                        <a:t> improve my English listening skill and speaking skill.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find</a:t>
                      </a:r>
                      <a:r>
                        <a:rPr lang="en-US" baseline="0" dirty="0" smtClean="0"/>
                        <a:t> the job that fit my skill and try more to learn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3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will learn about how to built good communication more than now.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0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more learnin</a:t>
                      </a:r>
                      <a:r>
                        <a:rPr lang="en-US" baseline="0" dirty="0" smtClean="0"/>
                        <a:t>g about the hard skill before I internship.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24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August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</a:t>
                      </a:r>
                      <a:r>
                        <a:rPr lang="en-US" baseline="0" dirty="0" smtClean="0"/>
                        <a:t> go to internship and I will do it by my best I try to complete my job to be good.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4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learn more programing</a:t>
                      </a:r>
                      <a:r>
                        <a:rPr lang="en-US" baseline="0" dirty="0" smtClean="0"/>
                        <a:t> language during I internship.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October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</a:t>
                      </a:r>
                      <a:r>
                        <a:rPr lang="en-US" baseline="0" dirty="0" smtClean="0"/>
                        <a:t> learn about the graphic design during I internship on online to improve my design skill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</a:t>
                      </a:r>
                      <a:r>
                        <a:rPr lang="en-US" baseline="0" dirty="0" smtClean="0"/>
                        <a:t> find the university that fit my skill and I will prepare myself for study there.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0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 will find the new job</a:t>
                      </a:r>
                      <a:r>
                        <a:rPr lang="en-US" baseline="0" dirty="0" smtClean="0"/>
                        <a:t> or continues my job in the old workplace and maybe I start study in third years.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8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5;g2633573857f_0_16">
            <a:extLst>
              <a:ext uri="{FF2B5EF4-FFF2-40B4-BE49-F238E27FC236}">
                <a16:creationId xmlns:a16="http://schemas.microsoft.com/office/drawing/2014/main" id="{230B4E40-1C24-4EA1-A72F-AA0B2D9AFE92}"/>
              </a:ext>
            </a:extLst>
          </p:cNvPr>
          <p:cNvSpPr/>
          <p:nvPr/>
        </p:nvSpPr>
        <p:spPr>
          <a:xfrm>
            <a:off x="5962104" y="23931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Google Shape;196;g2633573857f_0_16">
            <a:extLst>
              <a:ext uri="{FF2B5EF4-FFF2-40B4-BE49-F238E27FC236}">
                <a16:creationId xmlns:a16="http://schemas.microsoft.com/office/drawing/2014/main" id="{FDC989E4-8977-44B7-87B0-25E4F01868A9}"/>
              </a:ext>
            </a:extLst>
          </p:cNvPr>
          <p:cNvSpPr/>
          <p:nvPr/>
        </p:nvSpPr>
        <p:spPr>
          <a:xfrm>
            <a:off x="1676518" y="2355668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" name="Google Shape;199;g2633573857f_0_16">
            <a:extLst>
              <a:ext uri="{FF2B5EF4-FFF2-40B4-BE49-F238E27FC236}">
                <a16:creationId xmlns:a16="http://schemas.microsoft.com/office/drawing/2014/main" id="{C07EA43E-D957-4511-89D2-1450A1FCBE5E}"/>
              </a:ext>
            </a:extLst>
          </p:cNvPr>
          <p:cNvSpPr/>
          <p:nvPr/>
        </p:nvSpPr>
        <p:spPr>
          <a:xfrm>
            <a:off x="464968" y="4058576"/>
            <a:ext cx="2516968" cy="706432"/>
          </a:xfrm>
          <a:prstGeom prst="rect">
            <a:avLst/>
          </a:prstGeom>
          <a:gradFill>
            <a:gsLst>
              <a:gs pos="0">
                <a:srgbClr val="FFF09F"/>
              </a:gs>
              <a:gs pos="100000">
                <a:srgbClr val="FFF9D6"/>
              </a:gs>
            </a:gsLst>
            <a:lin ang="14682000" scaled="0"/>
          </a:gradFill>
          <a:ln w="9525" cap="flat" cmpd="sng">
            <a:solidFill>
              <a:srgbClr val="FFBE00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alibri"/>
                <a:ea typeface="Arial"/>
                <a:cs typeface="Calibri"/>
                <a:sym typeface="Calibri"/>
              </a:rPr>
              <a:t>Working on you planning file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02;g2633573857f_0_16">
            <a:extLst>
              <a:ext uri="{FF2B5EF4-FFF2-40B4-BE49-F238E27FC236}">
                <a16:creationId xmlns:a16="http://schemas.microsoft.com/office/drawing/2014/main" id="{5C7C3583-7AA8-401F-AFDF-7832AF831880}"/>
              </a:ext>
            </a:extLst>
          </p:cNvPr>
          <p:cNvSpPr/>
          <p:nvPr/>
        </p:nvSpPr>
        <p:spPr>
          <a:xfrm>
            <a:off x="422299" y="1466411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START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MON </a:t>
            </a:r>
            <a:r>
              <a:rPr lang="en-US" sz="2000" dirty="0" smtClean="0">
                <a:latin typeface="Arial Black"/>
                <a:ea typeface="Arial Black"/>
                <a:cs typeface="Arial Black"/>
                <a:sym typeface="Arial Black"/>
              </a:rPr>
              <a:t>Jan</a:t>
            </a:r>
            <a:r>
              <a:rPr lang="en-US" sz="2000" b="0" i="0" u="none" strike="noStrike" cap="none" dirty="0" smtClean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dirty="0" smtClean="0">
                <a:latin typeface="Arial Black"/>
                <a:ea typeface="Arial Black"/>
                <a:cs typeface="Arial Black"/>
                <a:sym typeface="Arial Black"/>
              </a:rPr>
              <a:t>22</a:t>
            </a:r>
            <a:r>
              <a:rPr lang="en-US" sz="2000" b="0" i="0" u="none" strike="noStrike" cap="none" baseline="30000" dirty="0" smtClean="0">
                <a:latin typeface="Arial Black"/>
                <a:ea typeface="Arial Black"/>
                <a:cs typeface="Arial Black"/>
                <a:sym typeface="Arial Black"/>
              </a:rPr>
              <a:t>nd</a:t>
            </a:r>
            <a:r>
              <a:rPr lang="en-US" sz="2000" b="0" i="0" u="none" strike="noStrike" cap="none" dirty="0" smtClean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g2633573857f_0_16">
            <a:extLst>
              <a:ext uri="{FF2B5EF4-FFF2-40B4-BE49-F238E27FC236}">
                <a16:creationId xmlns:a16="http://schemas.microsoft.com/office/drawing/2014/main" id="{46550EA6-907D-4F89-BCF4-4B650A9F3DC7}"/>
              </a:ext>
            </a:extLst>
          </p:cNvPr>
          <p:cNvSpPr/>
          <p:nvPr/>
        </p:nvSpPr>
        <p:spPr>
          <a:xfrm>
            <a:off x="5080759" y="4152544"/>
            <a:ext cx="1988139" cy="1014209"/>
          </a:xfrm>
          <a:prstGeom prst="rect">
            <a:avLst/>
          </a:prstGeom>
          <a:solidFill>
            <a:srgbClr val="F4B081"/>
          </a:solidFill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Arial"/>
                <a:cs typeface="Calibri"/>
                <a:sym typeface="Calibri"/>
              </a:rPr>
              <a:t>Submit to </a:t>
            </a:r>
            <a:r>
              <a:rPr lang="en-US" sz="2000" b="1" dirty="0" smtClean="0">
                <a:solidFill>
                  <a:srgbClr val="262626"/>
                </a:solidFill>
                <a:latin typeface="Calibri"/>
                <a:ea typeface="Arial"/>
                <a:cs typeface="Calibri"/>
                <a:sym typeface="Calibri"/>
              </a:rPr>
              <a:t>Google Classroom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4;g2633573857f_0_16">
            <a:extLst>
              <a:ext uri="{FF2B5EF4-FFF2-40B4-BE49-F238E27FC236}">
                <a16:creationId xmlns:a16="http://schemas.microsoft.com/office/drawing/2014/main" id="{399343D1-1A5E-46AE-947E-839C143D2C27}"/>
              </a:ext>
            </a:extLst>
          </p:cNvPr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208;g2633573857f_0_16">
            <a:extLst>
              <a:ext uri="{FF2B5EF4-FFF2-40B4-BE49-F238E27FC236}">
                <a16:creationId xmlns:a16="http://schemas.microsoft.com/office/drawing/2014/main" id="{5AA4E8CA-840F-4310-BEB0-B3F380EFC3FC}"/>
              </a:ext>
            </a:extLst>
          </p:cNvPr>
          <p:cNvSpPr/>
          <p:nvPr/>
        </p:nvSpPr>
        <p:spPr>
          <a:xfrm>
            <a:off x="4408285" y="1370630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dirty="0">
                <a:latin typeface="Arial Black"/>
                <a:ea typeface="Arial"/>
                <a:cs typeface="Arial"/>
                <a:sym typeface="Arial Black"/>
              </a:rPr>
              <a:t>Submit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MON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 JAN </a:t>
            </a:r>
            <a:r>
              <a:rPr lang="en-US" sz="2000" b="0" i="0" u="none" strike="noStrike" cap="none" dirty="0" smtClean="0">
                <a:latin typeface="Arial Black"/>
                <a:ea typeface="Arial Black"/>
                <a:cs typeface="Arial Black"/>
                <a:sym typeface="Arial Black"/>
              </a:rPr>
              <a:t>29</a:t>
            </a:r>
            <a:r>
              <a:rPr lang="en-US" sz="2000" baseline="30000" dirty="0" smtClean="0"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lang="en-US" sz="2000" b="0" i="0" u="none" strike="noStrike" cap="none" dirty="0" smtClean="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9;g2633573857f_0_16">
            <a:extLst>
              <a:ext uri="{FF2B5EF4-FFF2-40B4-BE49-F238E27FC236}">
                <a16:creationId xmlns:a16="http://schemas.microsoft.com/office/drawing/2014/main" id="{0D9ECC83-C0D1-4E7D-9873-2EAE0FA42AF2}"/>
              </a:ext>
            </a:extLst>
          </p:cNvPr>
          <p:cNvSpPr/>
          <p:nvPr/>
        </p:nvSpPr>
        <p:spPr>
          <a:xfrm>
            <a:off x="8016138" y="1352093"/>
            <a:ext cx="4367182" cy="61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Trainers start to evaluate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D8D650-BA1C-459B-A1C4-EF4ED0C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39" y="4146734"/>
            <a:ext cx="907615" cy="9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28625"/>
            <a:ext cx="94773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254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ONE YEAR PLANNING FOR ENTERING THE JOB MARKET.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Project</dc:title>
  <dc:creator>Lavy Hou</dc:creator>
  <cp:lastModifiedBy>SENRIN.SIM</cp:lastModifiedBy>
  <cp:revision>15</cp:revision>
  <dcterms:created xsi:type="dcterms:W3CDTF">2023-12-15T06:40:53Z</dcterms:created>
  <dcterms:modified xsi:type="dcterms:W3CDTF">2024-01-28T03:53:50Z</dcterms:modified>
</cp:coreProperties>
</file>