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Lato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gLAaRI0JgWVr5Jgh24d6FokQAm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200"/>
              <a:buFont typeface="Arial"/>
              <a:buChar char="•"/>
            </a:pPr>
            <a:r>
              <a:rPr lang="en-US" b="0" i="0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le parsing json de la request et de la réponse  (du coup ausi j'ai vu, c'est specifique aux POST/PUT)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200"/>
              <a:buFont typeface="Lato"/>
              <a:buNone/>
            </a:pPr>
            <a:r>
              <a:rPr lang="en-US" b="0" i="0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b="0" i="0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0" i="0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req.body</a:t>
            </a:r>
            <a:endParaRPr b="0" i="0">
              <a:solidFill>
                <a:srgbClr val="D1D2D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200"/>
              <a:buFont typeface="Arial"/>
              <a:buChar char="•"/>
            </a:pPr>
            <a:r>
              <a:rPr lang="en-US" b="0" i="0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accessoirement la gestion des erreur dans le catch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b="0" i="0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</a:b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https://laravel.com/docs/5.0/schema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https://www.codegrepper.com/code-examples/php/laravel+data+types</a:t>
            </a:r>
            <a:endParaRPr/>
          </a:p>
        </p:txBody>
      </p:sp>
      <p:sp>
        <p:nvSpPr>
          <p:cNvPr id="242" name="Google Shape;24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https://github.com/fzaninotto/Faker</a:t>
            </a:r>
            <a:endParaRPr/>
          </a:p>
        </p:txBody>
      </p:sp>
      <p:sp>
        <p:nvSpPr>
          <p:cNvPr id="393" name="Google Shape;39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https://github.com/fzaninotto/Faker</a:t>
            </a:r>
            <a:endParaRPr/>
          </a:p>
        </p:txBody>
      </p:sp>
      <p:sp>
        <p:nvSpPr>
          <p:cNvPr id="414" name="Google Shape;41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https://github.com/fzaninotto/Faker</a:t>
            </a:r>
            <a:endParaRPr/>
          </a:p>
        </p:txBody>
      </p:sp>
      <p:sp>
        <p:nvSpPr>
          <p:cNvPr id="438" name="Google Shape;438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74" name="Google Shape;47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137486" y="1094568"/>
            <a:ext cx="4203304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Calibri"/>
              <a:buNone/>
            </a:pPr>
            <a:r>
              <a:rPr lang="en-US" sz="8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LARAVEL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3446323" y="1066760"/>
            <a:ext cx="5341257" cy="4483203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051369" y="3156205"/>
            <a:ext cx="4089261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MIGRATION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TINKER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SEEDER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FACTORY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" descr="Laravel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4434" y="2508174"/>
            <a:ext cx="623130" cy="648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0" descr="Laravel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3531" y="354875"/>
            <a:ext cx="496293" cy="5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0"/>
          <p:cNvSpPr txBox="1"/>
          <p:nvPr/>
        </p:nvSpPr>
        <p:spPr>
          <a:xfrm>
            <a:off x="2797358" y="2423192"/>
            <a:ext cx="8324179" cy="19389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name: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Migrate table to database: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artisan migrate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migrate status: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artisan migrate:status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Drop all table in your database: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artisan migrate:rollback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Reset table and re-create again: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artisan migrate:refresh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0"/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0"/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sp>
        <p:nvSpPr>
          <p:cNvPr id="225" name="Google Shape;225;p10"/>
          <p:cNvSpPr txBox="1"/>
          <p:nvPr/>
        </p:nvSpPr>
        <p:spPr>
          <a:xfrm rot="-1830242">
            <a:off x="974631" y="1884225"/>
            <a:ext cx="3077776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 artisan command 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Tinker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1"/>
          <p:cNvSpPr txBox="1"/>
          <p:nvPr/>
        </p:nvSpPr>
        <p:spPr>
          <a:xfrm rot="-2619660">
            <a:off x="402468" y="2861704"/>
            <a:ext cx="175624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1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233" name="Google Shape;233;p11"/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1"/>
          <p:cNvSpPr/>
          <p:nvPr/>
        </p:nvSpPr>
        <p:spPr>
          <a:xfrm>
            <a:off x="3074632" y="1363063"/>
            <a:ext cx="660202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Laravel Tinker </a:t>
            </a:r>
            <a:r>
              <a:rPr lang="en-US" sz="1800" b="1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allows you to interact with a database without creating the routes</a:t>
            </a: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. Laravel tinker is used with a php artisan to create the objects or modify the data.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70457" y="3776270"/>
            <a:ext cx="681037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1"/>
          <p:cNvSpPr txBox="1"/>
          <p:nvPr/>
        </p:nvSpPr>
        <p:spPr>
          <a:xfrm>
            <a:off x="3074631" y="2861704"/>
            <a:ext cx="2544933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php artisan tinker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Tinker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2"/>
          <p:cNvSpPr txBox="1"/>
          <p:nvPr/>
        </p:nvSpPr>
        <p:spPr>
          <a:xfrm rot="-2619660">
            <a:off x="1977962" y="3435804"/>
            <a:ext cx="175624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2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247" name="Google Shape;247;p12"/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2"/>
          <p:cNvSpPr txBox="1"/>
          <p:nvPr/>
        </p:nvSpPr>
        <p:spPr>
          <a:xfrm>
            <a:off x="4021794" y="1318953"/>
            <a:ext cx="4731588" cy="3692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Step 1: Create model name: </a:t>
            </a:r>
            <a:r>
              <a:rPr lang="en-US" sz="1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endParaRPr sz="18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12"/>
          <p:cNvSpPr txBox="1"/>
          <p:nvPr/>
        </p:nvSpPr>
        <p:spPr>
          <a:xfrm>
            <a:off x="4021794" y="1974140"/>
            <a:ext cx="6569266" cy="3692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Step 2: Add Columns: </a:t>
            </a:r>
            <a:r>
              <a:rPr lang="en-US" sz="1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price 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-US" sz="1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items 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12"/>
          <p:cNvSpPr txBox="1"/>
          <p:nvPr/>
        </p:nvSpPr>
        <p:spPr>
          <a:xfrm>
            <a:off x="4021794" y="2629327"/>
            <a:ext cx="6569266" cy="3692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Step 3: php artisan migrate:refresh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3" name="Google Shape;253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05885" y="3666616"/>
            <a:ext cx="639127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Tinker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3"/>
          <p:cNvSpPr txBox="1"/>
          <p:nvPr/>
        </p:nvSpPr>
        <p:spPr>
          <a:xfrm rot="-2619660">
            <a:off x="1827518" y="3665598"/>
            <a:ext cx="175624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3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261" name="Google Shape;261;p13"/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52828" y="934821"/>
            <a:ext cx="4792801" cy="5923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2268676">
            <a:off x="6622741" y="4463139"/>
            <a:ext cx="5454033" cy="666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"/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14" descr="Laravel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3531" y="354875"/>
            <a:ext cx="496293" cy="5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4"/>
          <p:cNvSpPr txBox="1"/>
          <p:nvPr/>
        </p:nvSpPr>
        <p:spPr>
          <a:xfrm>
            <a:off x="2513519" y="2679564"/>
            <a:ext cx="8326363" cy="12002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 add 3 columns: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 and fillable all 3 columns.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 Tinker to insert 3 data</a:t>
            </a:r>
            <a:endParaRPr/>
          </a:p>
        </p:txBody>
      </p:sp>
      <p:pic>
        <p:nvPicPr>
          <p:cNvPr id="273" name="Google Shape;27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4"/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4"/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4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sp>
        <p:nvSpPr>
          <p:cNvPr id="278" name="Google Shape;278;p14"/>
          <p:cNvSpPr txBox="1"/>
          <p:nvPr/>
        </p:nvSpPr>
        <p:spPr>
          <a:xfrm rot="-1830242">
            <a:off x="974631" y="1884225"/>
            <a:ext cx="3077776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 artisan commands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4"/>
          <p:cNvSpPr txBox="1"/>
          <p:nvPr/>
        </p:nvSpPr>
        <p:spPr>
          <a:xfrm rot="1482711">
            <a:off x="349931" y="4835323"/>
            <a:ext cx="3690754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https://laravel.com/docs/5.0/schema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15"/>
          <p:cNvCxnSpPr/>
          <p:nvPr/>
        </p:nvCxnSpPr>
        <p:spPr>
          <a:xfrm>
            <a:off x="3045041" y="5965794"/>
            <a:ext cx="633865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5" name="Google Shape;285;p15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Seeder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5"/>
          <p:cNvSpPr txBox="1"/>
          <p:nvPr/>
        </p:nvSpPr>
        <p:spPr>
          <a:xfrm rot="-2619660">
            <a:off x="1112702" y="2939789"/>
            <a:ext cx="175624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5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288" name="Google Shape;288;p15"/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 txBox="1"/>
          <p:nvPr/>
        </p:nvSpPr>
        <p:spPr>
          <a:xfrm>
            <a:off x="2981433" y="1935754"/>
            <a:ext cx="6943801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php artisan make:seeder YourTableSeeder</a:t>
            </a:r>
            <a:endParaRPr sz="3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74225" y="3282749"/>
            <a:ext cx="9058275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/>
          <p:nvPr/>
        </p:nvSpPr>
        <p:spPr>
          <a:xfrm>
            <a:off x="3292585" y="5775496"/>
            <a:ext cx="344716" cy="369332"/>
          </a:xfrm>
          <a:prstGeom prst="ellipse">
            <a:avLst/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5591629" y="5775496"/>
            <a:ext cx="344716" cy="369332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286154" y="5775496"/>
            <a:ext cx="344716" cy="36933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96" name="Google Shape;296;p15"/>
          <p:cNvSpPr txBox="1"/>
          <p:nvPr/>
        </p:nvSpPr>
        <p:spPr>
          <a:xfrm>
            <a:off x="2785439" y="5202315"/>
            <a:ext cx="14898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seeder</a:t>
            </a:r>
            <a:endParaRPr/>
          </a:p>
        </p:txBody>
      </p:sp>
      <p:sp>
        <p:nvSpPr>
          <p:cNvPr id="297" name="Google Shape;297;p15"/>
          <p:cNvSpPr txBox="1"/>
          <p:nvPr/>
        </p:nvSpPr>
        <p:spPr>
          <a:xfrm>
            <a:off x="4846681" y="5202315"/>
            <a:ext cx="19696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data to seeder</a:t>
            </a:r>
            <a:endParaRPr/>
          </a:p>
        </p:txBody>
      </p:sp>
      <p:sp>
        <p:nvSpPr>
          <p:cNvPr id="298" name="Google Shape;298;p15"/>
          <p:cNvSpPr txBox="1"/>
          <p:nvPr/>
        </p:nvSpPr>
        <p:spPr>
          <a:xfrm>
            <a:off x="7232350" y="5206345"/>
            <a:ext cx="30362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seeder in DatabaseSeeder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6158" y="867745"/>
            <a:ext cx="4734779" cy="51225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p16"/>
          <p:cNvCxnSpPr/>
          <p:nvPr/>
        </p:nvCxnSpPr>
        <p:spPr>
          <a:xfrm>
            <a:off x="3045041" y="6604988"/>
            <a:ext cx="633865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5" name="Google Shape;305;p16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Seeder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6"/>
          <p:cNvSpPr txBox="1"/>
          <p:nvPr/>
        </p:nvSpPr>
        <p:spPr>
          <a:xfrm rot="-2619660">
            <a:off x="1792207" y="3490205"/>
            <a:ext cx="175624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6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308" name="Google Shape;308;p16"/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6"/>
          <p:cNvSpPr/>
          <p:nvPr/>
        </p:nvSpPr>
        <p:spPr>
          <a:xfrm>
            <a:off x="3292585" y="6414690"/>
            <a:ext cx="344716" cy="369332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12" name="Google Shape;312;p16"/>
          <p:cNvSpPr/>
          <p:nvPr/>
        </p:nvSpPr>
        <p:spPr>
          <a:xfrm>
            <a:off x="5591629" y="6414690"/>
            <a:ext cx="344716" cy="369332"/>
          </a:xfrm>
          <a:prstGeom prst="ellipse">
            <a:avLst/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13" name="Google Shape;313;p16"/>
          <p:cNvSpPr/>
          <p:nvPr/>
        </p:nvSpPr>
        <p:spPr>
          <a:xfrm>
            <a:off x="8286154" y="6414690"/>
            <a:ext cx="344716" cy="36933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14" name="Google Shape;314;p16"/>
          <p:cNvSpPr txBox="1"/>
          <p:nvPr/>
        </p:nvSpPr>
        <p:spPr>
          <a:xfrm>
            <a:off x="2785439" y="5841509"/>
            <a:ext cx="14898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seeder</a:t>
            </a:r>
            <a:endParaRPr/>
          </a:p>
        </p:txBody>
      </p:sp>
      <p:sp>
        <p:nvSpPr>
          <p:cNvPr id="315" name="Google Shape;315;p16"/>
          <p:cNvSpPr txBox="1"/>
          <p:nvPr/>
        </p:nvSpPr>
        <p:spPr>
          <a:xfrm>
            <a:off x="4846681" y="5841509"/>
            <a:ext cx="19696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data to seeder</a:t>
            </a:r>
            <a:endParaRPr/>
          </a:p>
        </p:txBody>
      </p:sp>
      <p:sp>
        <p:nvSpPr>
          <p:cNvPr id="316" name="Google Shape;316;p16"/>
          <p:cNvSpPr txBox="1"/>
          <p:nvPr/>
        </p:nvSpPr>
        <p:spPr>
          <a:xfrm>
            <a:off x="7232350" y="5845539"/>
            <a:ext cx="30362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seeder in DatabaseSeeder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4124" y="826305"/>
            <a:ext cx="6338656" cy="496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Google Shape;322;p17"/>
          <p:cNvCxnSpPr/>
          <p:nvPr/>
        </p:nvCxnSpPr>
        <p:spPr>
          <a:xfrm>
            <a:off x="3045041" y="6604988"/>
            <a:ext cx="633865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3" name="Google Shape;323;p17"/>
          <p:cNvSpPr txBox="1"/>
          <p:nvPr/>
        </p:nvSpPr>
        <p:spPr>
          <a:xfrm>
            <a:off x="3986560" y="153528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Seeder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7"/>
          <p:cNvSpPr txBox="1"/>
          <p:nvPr/>
        </p:nvSpPr>
        <p:spPr>
          <a:xfrm rot="-2619660">
            <a:off x="1380862" y="3198189"/>
            <a:ext cx="175624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7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326" name="Google Shape;326;p17"/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7"/>
          <p:cNvSpPr/>
          <p:nvPr/>
        </p:nvSpPr>
        <p:spPr>
          <a:xfrm>
            <a:off x="3292585" y="6414690"/>
            <a:ext cx="344716" cy="369332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30" name="Google Shape;330;p17"/>
          <p:cNvSpPr/>
          <p:nvPr/>
        </p:nvSpPr>
        <p:spPr>
          <a:xfrm>
            <a:off x="5591629" y="6414690"/>
            <a:ext cx="344716" cy="369332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31" name="Google Shape;331;p17"/>
          <p:cNvSpPr/>
          <p:nvPr/>
        </p:nvSpPr>
        <p:spPr>
          <a:xfrm>
            <a:off x="8286154" y="6414690"/>
            <a:ext cx="344716" cy="369332"/>
          </a:xfrm>
          <a:prstGeom prst="ellipse">
            <a:avLst/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32" name="Google Shape;332;p17"/>
          <p:cNvSpPr txBox="1"/>
          <p:nvPr/>
        </p:nvSpPr>
        <p:spPr>
          <a:xfrm>
            <a:off x="2785439" y="5841509"/>
            <a:ext cx="14898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seeder</a:t>
            </a:r>
            <a:endParaRPr/>
          </a:p>
        </p:txBody>
      </p:sp>
      <p:sp>
        <p:nvSpPr>
          <p:cNvPr id="333" name="Google Shape;333;p17"/>
          <p:cNvSpPr txBox="1"/>
          <p:nvPr/>
        </p:nvSpPr>
        <p:spPr>
          <a:xfrm>
            <a:off x="4846681" y="5841509"/>
            <a:ext cx="19696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data to seeder</a:t>
            </a:r>
            <a:endParaRPr/>
          </a:p>
        </p:txBody>
      </p:sp>
      <p:sp>
        <p:nvSpPr>
          <p:cNvPr id="334" name="Google Shape;334;p17"/>
          <p:cNvSpPr txBox="1"/>
          <p:nvPr/>
        </p:nvSpPr>
        <p:spPr>
          <a:xfrm>
            <a:off x="7232350" y="5845539"/>
            <a:ext cx="30362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seeder in DatabaseSeeder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/>
          <p:nvPr/>
        </p:nvSpPr>
        <p:spPr>
          <a:xfrm>
            <a:off x="0" y="6317368"/>
            <a:ext cx="12192000" cy="5370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8"/>
          <p:cNvSpPr txBox="1"/>
          <p:nvPr/>
        </p:nvSpPr>
        <p:spPr>
          <a:xfrm>
            <a:off x="3986560" y="153528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Seeder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8"/>
          <p:cNvSpPr txBox="1"/>
          <p:nvPr/>
        </p:nvSpPr>
        <p:spPr>
          <a:xfrm rot="-2619660">
            <a:off x="1002409" y="3389965"/>
            <a:ext cx="175624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8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343" name="Google Shape;343;p18"/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8"/>
          <p:cNvSpPr/>
          <p:nvPr/>
        </p:nvSpPr>
        <p:spPr>
          <a:xfrm>
            <a:off x="3034861" y="2478222"/>
            <a:ext cx="344716" cy="369332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47" name="Google Shape;347;p18"/>
          <p:cNvSpPr/>
          <p:nvPr/>
        </p:nvSpPr>
        <p:spPr>
          <a:xfrm>
            <a:off x="3034861" y="4184214"/>
            <a:ext cx="344716" cy="369332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48" name="Google Shape;348;p18"/>
          <p:cNvSpPr txBox="1"/>
          <p:nvPr/>
        </p:nvSpPr>
        <p:spPr>
          <a:xfrm>
            <a:off x="3773009" y="1953087"/>
            <a:ext cx="25547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artisan migrate:reset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8"/>
          <p:cNvSpPr txBox="1"/>
          <p:nvPr/>
        </p:nvSpPr>
        <p:spPr>
          <a:xfrm>
            <a:off x="3836633" y="2847554"/>
            <a:ext cx="26551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artisan migrate --seed</a:t>
            </a:r>
            <a:endParaRPr/>
          </a:p>
        </p:txBody>
      </p:sp>
      <p:sp>
        <p:nvSpPr>
          <p:cNvPr id="350" name="Google Shape;350;p18"/>
          <p:cNvSpPr/>
          <p:nvPr/>
        </p:nvSpPr>
        <p:spPr>
          <a:xfrm>
            <a:off x="3701988" y="2051913"/>
            <a:ext cx="71021" cy="107913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8"/>
          <p:cNvSpPr txBox="1"/>
          <p:nvPr/>
        </p:nvSpPr>
        <p:spPr>
          <a:xfrm>
            <a:off x="3701988" y="3726955"/>
            <a:ext cx="27464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artisan migrate:refresh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8"/>
          <p:cNvSpPr txBox="1"/>
          <p:nvPr/>
        </p:nvSpPr>
        <p:spPr>
          <a:xfrm>
            <a:off x="3765612" y="4621422"/>
            <a:ext cx="20473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artisan db:seed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8"/>
          <p:cNvSpPr/>
          <p:nvPr/>
        </p:nvSpPr>
        <p:spPr>
          <a:xfrm>
            <a:off x="3630967" y="3825781"/>
            <a:ext cx="71021" cy="107913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8"/>
          <p:cNvSpPr txBox="1"/>
          <p:nvPr/>
        </p:nvSpPr>
        <p:spPr>
          <a:xfrm>
            <a:off x="3533576" y="1261994"/>
            <a:ext cx="30832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ways to run seeder</a:t>
            </a:r>
            <a:endParaRPr/>
          </a:p>
        </p:txBody>
      </p:sp>
      <p:sp>
        <p:nvSpPr>
          <p:cNvPr id="355" name="Google Shape;355;p18"/>
          <p:cNvSpPr txBox="1"/>
          <p:nvPr/>
        </p:nvSpPr>
        <p:spPr>
          <a:xfrm>
            <a:off x="253512" y="6403791"/>
            <a:ext cx="80870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Noted: if you are not run migrate:reset or migrate:refresh you will get duplicate data.</a:t>
            </a:r>
            <a:endParaRPr/>
          </a:p>
        </p:txBody>
      </p:sp>
      <p:pic>
        <p:nvPicPr>
          <p:cNvPr id="356" name="Google Shape;35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2219688">
            <a:off x="5605644" y="2928645"/>
            <a:ext cx="690562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"/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Google Shape;362;p19" descr="Laravel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3531" y="354875"/>
            <a:ext cx="496293" cy="5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9"/>
          <p:cNvSpPr txBox="1"/>
          <p:nvPr/>
        </p:nvSpPr>
        <p:spPr>
          <a:xfrm>
            <a:off x="2676307" y="3100806"/>
            <a:ext cx="7831815" cy="8309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seeder name: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ProductsTableSeeder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5 data to your products table using seeder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9"/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9"/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9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sp>
        <p:nvSpPr>
          <p:cNvPr id="369" name="Google Shape;369;p19"/>
          <p:cNvSpPr txBox="1"/>
          <p:nvPr/>
        </p:nvSpPr>
        <p:spPr>
          <a:xfrm rot="-1830242">
            <a:off x="1032000" y="2049367"/>
            <a:ext cx="3660274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 artisan command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76307" y="4401188"/>
            <a:ext cx="5444514" cy="1751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092387" y="1253429"/>
            <a:ext cx="53867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/>
          </a:p>
        </p:txBody>
      </p:sp>
      <p:pic>
        <p:nvPicPr>
          <p:cNvPr id="98" name="Google Shape;98;p2" descr="Check - Green Check List Icon, HD Png Download , Transparent Png Image -  PNGit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9783" y="4972715"/>
            <a:ext cx="521069" cy="448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 descr="Check - Green Check List Icon, HD Png Download , Transparent Png Image -  PNGit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0138" y="4170039"/>
            <a:ext cx="521069" cy="448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 descr="Check - Green Check List Icon, HD Png Download , Transparent Png Image -  PNGit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9783" y="2555004"/>
            <a:ext cx="521069" cy="448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 descr="Check - Green Check List Icon, HD Png Download , Transparent Png Image -  PNGit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9783" y="3367363"/>
            <a:ext cx="521069" cy="44832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3938786" y="2594499"/>
            <a:ext cx="21619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MIGRATION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4006608" y="3367363"/>
            <a:ext cx="8611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TINKER</a:t>
            </a:r>
            <a:endParaRPr dirty="0"/>
          </a:p>
        </p:txBody>
      </p:sp>
      <p:sp>
        <p:nvSpPr>
          <p:cNvPr id="104" name="Google Shape;104;p2"/>
          <p:cNvSpPr txBox="1"/>
          <p:nvPr/>
        </p:nvSpPr>
        <p:spPr>
          <a:xfrm>
            <a:off x="4071257" y="5045956"/>
            <a:ext cx="27724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FACTORY</a:t>
            </a:r>
            <a:endParaRPr dirty="0"/>
          </a:p>
        </p:txBody>
      </p:sp>
      <p:sp>
        <p:nvSpPr>
          <p:cNvPr id="105" name="Google Shape;105;p2"/>
          <p:cNvSpPr txBox="1"/>
          <p:nvPr/>
        </p:nvSpPr>
        <p:spPr>
          <a:xfrm>
            <a:off x="4032613" y="4197269"/>
            <a:ext cx="8947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"/>
          <p:cNvSpPr txBox="1"/>
          <p:nvPr/>
        </p:nvSpPr>
        <p:spPr>
          <a:xfrm>
            <a:off x="3156290" y="161463"/>
            <a:ext cx="587941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Factory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0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377" name="Google Shape;377;p20"/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8" name="Google Shape;37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" name="Google Shape;380;p20"/>
          <p:cNvCxnSpPr/>
          <p:nvPr/>
        </p:nvCxnSpPr>
        <p:spPr>
          <a:xfrm>
            <a:off x="3045041" y="6409681"/>
            <a:ext cx="633865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1" name="Google Shape;381;p20"/>
          <p:cNvSpPr/>
          <p:nvPr/>
        </p:nvSpPr>
        <p:spPr>
          <a:xfrm>
            <a:off x="3292585" y="6219383"/>
            <a:ext cx="344716" cy="369332"/>
          </a:xfrm>
          <a:prstGeom prst="ellipse">
            <a:avLst/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5591629" y="6219383"/>
            <a:ext cx="344716" cy="369332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83" name="Google Shape;383;p20"/>
          <p:cNvSpPr/>
          <p:nvPr/>
        </p:nvSpPr>
        <p:spPr>
          <a:xfrm>
            <a:off x="8286154" y="6219383"/>
            <a:ext cx="344716" cy="36933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84" name="Google Shape;384;p20"/>
          <p:cNvSpPr txBox="1"/>
          <p:nvPr/>
        </p:nvSpPr>
        <p:spPr>
          <a:xfrm>
            <a:off x="2785439" y="5646202"/>
            <a:ext cx="15083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factory</a:t>
            </a:r>
            <a:endParaRPr/>
          </a:p>
        </p:txBody>
      </p:sp>
      <p:sp>
        <p:nvSpPr>
          <p:cNvPr id="385" name="Google Shape;385;p20"/>
          <p:cNvSpPr txBox="1"/>
          <p:nvPr/>
        </p:nvSpPr>
        <p:spPr>
          <a:xfrm>
            <a:off x="4846681" y="5646202"/>
            <a:ext cx="19881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data to factory</a:t>
            </a:r>
            <a:endParaRPr/>
          </a:p>
        </p:txBody>
      </p:sp>
      <p:sp>
        <p:nvSpPr>
          <p:cNvPr id="386" name="Google Shape;386;p20"/>
          <p:cNvSpPr txBox="1"/>
          <p:nvPr/>
        </p:nvSpPr>
        <p:spPr>
          <a:xfrm>
            <a:off x="7232350" y="5650232"/>
            <a:ext cx="30547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factory in DatabaseSeeder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0"/>
          <p:cNvSpPr txBox="1"/>
          <p:nvPr/>
        </p:nvSpPr>
        <p:spPr>
          <a:xfrm rot="-2619660">
            <a:off x="1112702" y="2939789"/>
            <a:ext cx="175624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3292585" y="1927694"/>
            <a:ext cx="6633083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php artisan make:factory YourFactory</a:t>
            </a:r>
            <a:endParaRPr sz="3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9" name="Google Shape;389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85439" y="3450224"/>
            <a:ext cx="9211868" cy="1139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"/>
          <p:cNvSpPr txBox="1"/>
          <p:nvPr/>
        </p:nvSpPr>
        <p:spPr>
          <a:xfrm>
            <a:off x="2435395" y="222604"/>
            <a:ext cx="832133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Factory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1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397" name="Google Shape;397;p21"/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66244" y="1188574"/>
            <a:ext cx="7486650" cy="50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1"/>
          <p:cNvSpPr/>
          <p:nvPr/>
        </p:nvSpPr>
        <p:spPr>
          <a:xfrm>
            <a:off x="5397623" y="4802819"/>
            <a:ext cx="3959441" cy="65694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2" name="Google Shape;402;p21"/>
          <p:cNvCxnSpPr/>
          <p:nvPr/>
        </p:nvCxnSpPr>
        <p:spPr>
          <a:xfrm rot="10800000" flipH="1">
            <a:off x="7483876" y="3923930"/>
            <a:ext cx="1003176" cy="7989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3" name="Google Shape;403;p21"/>
          <p:cNvSpPr/>
          <p:nvPr/>
        </p:nvSpPr>
        <p:spPr>
          <a:xfrm>
            <a:off x="7850573" y="3387064"/>
            <a:ext cx="3604641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https://github.com/fzaninotto/Faker</a:t>
            </a:r>
            <a:endParaRPr/>
          </a:p>
        </p:txBody>
      </p:sp>
      <p:cxnSp>
        <p:nvCxnSpPr>
          <p:cNvPr id="404" name="Google Shape;404;p21"/>
          <p:cNvCxnSpPr/>
          <p:nvPr/>
        </p:nvCxnSpPr>
        <p:spPr>
          <a:xfrm>
            <a:off x="4231625" y="6603289"/>
            <a:ext cx="633865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5" name="Google Shape;405;p21"/>
          <p:cNvSpPr/>
          <p:nvPr/>
        </p:nvSpPr>
        <p:spPr>
          <a:xfrm>
            <a:off x="4479169" y="6412991"/>
            <a:ext cx="344716" cy="369332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06" name="Google Shape;406;p21"/>
          <p:cNvSpPr/>
          <p:nvPr/>
        </p:nvSpPr>
        <p:spPr>
          <a:xfrm>
            <a:off x="6778213" y="6412991"/>
            <a:ext cx="344716" cy="369332"/>
          </a:xfrm>
          <a:prstGeom prst="ellipse">
            <a:avLst/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07" name="Google Shape;407;p21"/>
          <p:cNvSpPr/>
          <p:nvPr/>
        </p:nvSpPr>
        <p:spPr>
          <a:xfrm>
            <a:off x="9472738" y="6412991"/>
            <a:ext cx="344716" cy="36933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08" name="Google Shape;408;p21"/>
          <p:cNvSpPr txBox="1"/>
          <p:nvPr/>
        </p:nvSpPr>
        <p:spPr>
          <a:xfrm>
            <a:off x="3972023" y="5839810"/>
            <a:ext cx="15083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factory</a:t>
            </a:r>
            <a:endParaRPr/>
          </a:p>
        </p:txBody>
      </p:sp>
      <p:sp>
        <p:nvSpPr>
          <p:cNvPr id="409" name="Google Shape;409;p21"/>
          <p:cNvSpPr txBox="1"/>
          <p:nvPr/>
        </p:nvSpPr>
        <p:spPr>
          <a:xfrm>
            <a:off x="6033265" y="5839810"/>
            <a:ext cx="19881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data to factory</a:t>
            </a:r>
            <a:endParaRPr/>
          </a:p>
        </p:txBody>
      </p:sp>
      <p:sp>
        <p:nvSpPr>
          <p:cNvPr id="410" name="Google Shape;410;p21"/>
          <p:cNvSpPr txBox="1"/>
          <p:nvPr/>
        </p:nvSpPr>
        <p:spPr>
          <a:xfrm>
            <a:off x="8418934" y="5843840"/>
            <a:ext cx="30547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factory in DatabaseSeeder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2"/>
          <p:cNvSpPr txBox="1"/>
          <p:nvPr/>
        </p:nvSpPr>
        <p:spPr>
          <a:xfrm>
            <a:off x="2435395" y="222604"/>
            <a:ext cx="832133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Factory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2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418" name="Google Shape;418;p22"/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9" name="Google Shape;4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1" name="Google Shape;421;p22"/>
          <p:cNvCxnSpPr/>
          <p:nvPr/>
        </p:nvCxnSpPr>
        <p:spPr>
          <a:xfrm>
            <a:off x="4231625" y="6603289"/>
            <a:ext cx="633865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2" name="Google Shape;422;p22"/>
          <p:cNvSpPr/>
          <p:nvPr/>
        </p:nvSpPr>
        <p:spPr>
          <a:xfrm>
            <a:off x="4479169" y="6412991"/>
            <a:ext cx="344716" cy="369332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23" name="Google Shape;423;p22"/>
          <p:cNvSpPr/>
          <p:nvPr/>
        </p:nvSpPr>
        <p:spPr>
          <a:xfrm>
            <a:off x="6778213" y="6412991"/>
            <a:ext cx="344716" cy="369332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24" name="Google Shape;424;p22"/>
          <p:cNvSpPr/>
          <p:nvPr/>
        </p:nvSpPr>
        <p:spPr>
          <a:xfrm>
            <a:off x="9472738" y="6412991"/>
            <a:ext cx="344716" cy="369332"/>
          </a:xfrm>
          <a:prstGeom prst="ellipse">
            <a:avLst/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25" name="Google Shape;425;p22"/>
          <p:cNvSpPr txBox="1"/>
          <p:nvPr/>
        </p:nvSpPr>
        <p:spPr>
          <a:xfrm>
            <a:off x="3972023" y="5839810"/>
            <a:ext cx="15083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factory</a:t>
            </a:r>
            <a:endParaRPr/>
          </a:p>
        </p:txBody>
      </p:sp>
      <p:sp>
        <p:nvSpPr>
          <p:cNvPr id="426" name="Google Shape;426;p22"/>
          <p:cNvSpPr txBox="1"/>
          <p:nvPr/>
        </p:nvSpPr>
        <p:spPr>
          <a:xfrm>
            <a:off x="6033265" y="5839810"/>
            <a:ext cx="19881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data to factory</a:t>
            </a:r>
            <a:endParaRPr/>
          </a:p>
        </p:txBody>
      </p:sp>
      <p:sp>
        <p:nvSpPr>
          <p:cNvPr id="427" name="Google Shape;427;p22"/>
          <p:cNvSpPr txBox="1"/>
          <p:nvPr/>
        </p:nvSpPr>
        <p:spPr>
          <a:xfrm>
            <a:off x="8418934" y="5843840"/>
            <a:ext cx="30547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factory in DatabaseSeeder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8" name="Google Shape;428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2023" y="1091553"/>
            <a:ext cx="5791200" cy="43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2"/>
          <p:cNvSpPr/>
          <p:nvPr/>
        </p:nvSpPr>
        <p:spPr>
          <a:xfrm>
            <a:off x="4823885" y="2006353"/>
            <a:ext cx="2299044" cy="32847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0" name="Google Shape;430;p22"/>
          <p:cNvCxnSpPr/>
          <p:nvPr/>
        </p:nvCxnSpPr>
        <p:spPr>
          <a:xfrm flipH="1">
            <a:off x="3320249" y="2175029"/>
            <a:ext cx="1503636" cy="37286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1" name="Google Shape;431;p22"/>
          <p:cNvSpPr/>
          <p:nvPr/>
        </p:nvSpPr>
        <p:spPr>
          <a:xfrm>
            <a:off x="5646198" y="4563122"/>
            <a:ext cx="3000652" cy="40837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2" name="Google Shape;432;p22"/>
          <p:cNvCxnSpPr/>
          <p:nvPr/>
        </p:nvCxnSpPr>
        <p:spPr>
          <a:xfrm rot="10800000" flipH="1">
            <a:off x="8646850" y="4216893"/>
            <a:ext cx="825888" cy="5237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3" name="Google Shape;433;p22"/>
          <p:cNvSpPr txBox="1"/>
          <p:nvPr/>
        </p:nvSpPr>
        <p:spPr>
          <a:xfrm rot="-3102342">
            <a:off x="1898241" y="2282431"/>
            <a:ext cx="1954894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your model</a:t>
            </a:r>
            <a:endParaRPr/>
          </a:p>
        </p:txBody>
      </p:sp>
      <p:sp>
        <p:nvSpPr>
          <p:cNvPr id="434" name="Google Shape;434;p22"/>
          <p:cNvSpPr txBox="1"/>
          <p:nvPr/>
        </p:nvSpPr>
        <p:spPr>
          <a:xfrm rot="965142">
            <a:off x="8575537" y="3935080"/>
            <a:ext cx="3201261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Ex. Create 10 data in items table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3"/>
          <p:cNvSpPr txBox="1"/>
          <p:nvPr/>
        </p:nvSpPr>
        <p:spPr>
          <a:xfrm>
            <a:off x="2435395" y="222604"/>
            <a:ext cx="832133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Factory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3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442" name="Google Shape;442;p23"/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3" name="Google Shape;44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5" name="Google Shape;445;p23"/>
          <p:cNvCxnSpPr/>
          <p:nvPr/>
        </p:nvCxnSpPr>
        <p:spPr>
          <a:xfrm>
            <a:off x="4231625" y="6603289"/>
            <a:ext cx="633865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6" name="Google Shape;446;p23"/>
          <p:cNvSpPr/>
          <p:nvPr/>
        </p:nvSpPr>
        <p:spPr>
          <a:xfrm>
            <a:off x="4479169" y="6412991"/>
            <a:ext cx="344716" cy="369332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47" name="Google Shape;447;p23"/>
          <p:cNvSpPr/>
          <p:nvPr/>
        </p:nvSpPr>
        <p:spPr>
          <a:xfrm>
            <a:off x="6778213" y="6412991"/>
            <a:ext cx="344716" cy="369332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48" name="Google Shape;448;p23"/>
          <p:cNvSpPr/>
          <p:nvPr/>
        </p:nvSpPr>
        <p:spPr>
          <a:xfrm>
            <a:off x="9472738" y="6412991"/>
            <a:ext cx="344716" cy="369332"/>
          </a:xfrm>
          <a:prstGeom prst="ellipse">
            <a:avLst/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49" name="Google Shape;449;p23"/>
          <p:cNvSpPr txBox="1"/>
          <p:nvPr/>
        </p:nvSpPr>
        <p:spPr>
          <a:xfrm>
            <a:off x="3972023" y="5839810"/>
            <a:ext cx="15083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factory</a:t>
            </a:r>
            <a:endParaRPr/>
          </a:p>
        </p:txBody>
      </p:sp>
      <p:sp>
        <p:nvSpPr>
          <p:cNvPr id="450" name="Google Shape;450;p23"/>
          <p:cNvSpPr txBox="1"/>
          <p:nvPr/>
        </p:nvSpPr>
        <p:spPr>
          <a:xfrm>
            <a:off x="6033265" y="5839810"/>
            <a:ext cx="19881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data to factory</a:t>
            </a:r>
            <a:endParaRPr/>
          </a:p>
        </p:txBody>
      </p:sp>
      <p:sp>
        <p:nvSpPr>
          <p:cNvPr id="451" name="Google Shape;451;p23"/>
          <p:cNvSpPr txBox="1"/>
          <p:nvPr/>
        </p:nvSpPr>
        <p:spPr>
          <a:xfrm>
            <a:off x="8418934" y="5843840"/>
            <a:ext cx="30547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factory in DatabaseSeeder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3"/>
          <p:cNvSpPr txBox="1"/>
          <p:nvPr/>
        </p:nvSpPr>
        <p:spPr>
          <a:xfrm>
            <a:off x="4339600" y="1891813"/>
            <a:ext cx="2746457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artisan migrate:refresh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3"/>
          <p:cNvSpPr txBox="1"/>
          <p:nvPr/>
        </p:nvSpPr>
        <p:spPr>
          <a:xfrm>
            <a:off x="4305670" y="1327073"/>
            <a:ext cx="12793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factory</a:t>
            </a:r>
            <a:endParaRPr/>
          </a:p>
        </p:txBody>
      </p:sp>
      <p:sp>
        <p:nvSpPr>
          <p:cNvPr id="454" name="Google Shape;454;p23"/>
          <p:cNvSpPr txBox="1"/>
          <p:nvPr/>
        </p:nvSpPr>
        <p:spPr>
          <a:xfrm>
            <a:off x="7144001" y="1891813"/>
            <a:ext cx="2802306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 delete old data (optional)</a:t>
            </a:r>
            <a:endParaRPr/>
          </a:p>
        </p:txBody>
      </p:sp>
      <p:sp>
        <p:nvSpPr>
          <p:cNvPr id="455" name="Google Shape;455;p23"/>
          <p:cNvSpPr txBox="1"/>
          <p:nvPr/>
        </p:nvSpPr>
        <p:spPr>
          <a:xfrm>
            <a:off x="4345083" y="2696856"/>
            <a:ext cx="2047355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artisan db:seed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05670" y="3467427"/>
            <a:ext cx="68865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3507285">
            <a:off x="-412994" y="3089687"/>
            <a:ext cx="5084708" cy="186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4"/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3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4" name="Google Shape;464;p24" descr="Laravel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3531" y="354875"/>
            <a:ext cx="496293" cy="5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4"/>
          <p:cNvSpPr txBox="1"/>
          <p:nvPr/>
        </p:nvSpPr>
        <p:spPr>
          <a:xfrm>
            <a:off x="2056871" y="2576636"/>
            <a:ext cx="8982293" cy="8309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ProductFactory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using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faker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library with factory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6" name="Google Shape;46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24"/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8" name="Google Shape;468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4"/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4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sp>
        <p:nvSpPr>
          <p:cNvPr id="471" name="Google Shape;471;p24"/>
          <p:cNvSpPr txBox="1"/>
          <p:nvPr/>
        </p:nvSpPr>
        <p:spPr>
          <a:xfrm rot="-913435">
            <a:off x="245573" y="1664047"/>
            <a:ext cx="390668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 artisan command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5"/>
          <p:cNvSpPr txBox="1"/>
          <p:nvPr/>
        </p:nvSpPr>
        <p:spPr>
          <a:xfrm>
            <a:off x="3092387" y="1253429"/>
            <a:ext cx="53867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/>
          </a:p>
        </p:txBody>
      </p:sp>
      <p:pic>
        <p:nvPicPr>
          <p:cNvPr id="477" name="Google Shape;477;p25" descr="Check - Green Check List Icon, HD Png Download , Transparent Png Image -  PNGit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8526" y="3746729"/>
            <a:ext cx="521069" cy="448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25" descr="Check - Green Check List Icon, HD Png Download , Transparent Png Image -  PNGit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9510" y="3725598"/>
            <a:ext cx="521069" cy="448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25" descr="Check - Green Check List Icon, HD Png Download , Transparent Png Image -  PNGit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7885" y="3746729"/>
            <a:ext cx="521069" cy="448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5" descr="Check - Green Check List Icon, HD Png Download , Transparent Png Image -  PNGit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4694" y="3731310"/>
            <a:ext cx="521069" cy="448321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25"/>
          <p:cNvSpPr txBox="1"/>
          <p:nvPr/>
        </p:nvSpPr>
        <p:spPr>
          <a:xfrm>
            <a:off x="1313308" y="3429000"/>
            <a:ext cx="1290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MIGRATION</a:t>
            </a:r>
            <a:endParaRPr/>
          </a:p>
        </p:txBody>
      </p:sp>
      <p:sp>
        <p:nvSpPr>
          <p:cNvPr id="482" name="Google Shape;482;p25"/>
          <p:cNvSpPr txBox="1"/>
          <p:nvPr/>
        </p:nvSpPr>
        <p:spPr>
          <a:xfrm>
            <a:off x="4175794" y="3429000"/>
            <a:ext cx="8611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TINKER</a:t>
            </a:r>
            <a:endParaRPr/>
          </a:p>
        </p:txBody>
      </p:sp>
      <p:sp>
        <p:nvSpPr>
          <p:cNvPr id="483" name="Google Shape;483;p25"/>
          <p:cNvSpPr txBox="1"/>
          <p:nvPr/>
        </p:nvSpPr>
        <p:spPr>
          <a:xfrm>
            <a:off x="9519475" y="3460072"/>
            <a:ext cx="10252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FACTORY</a:t>
            </a:r>
            <a:endParaRPr/>
          </a:p>
        </p:txBody>
      </p:sp>
      <p:sp>
        <p:nvSpPr>
          <p:cNvPr id="484" name="Google Shape;484;p25"/>
          <p:cNvSpPr txBox="1"/>
          <p:nvPr/>
        </p:nvSpPr>
        <p:spPr>
          <a:xfrm>
            <a:off x="6788038" y="3440097"/>
            <a:ext cx="8947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3470795" y="305903"/>
            <a:ext cx="496835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Migration command 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 descr="Thinking - Free user ic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2393" y="571924"/>
            <a:ext cx="1168842" cy="116884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 rot="-1555942">
            <a:off x="9824860" y="1616170"/>
            <a:ext cx="200952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migration?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we use it?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 rot="-2619660">
            <a:off x="8265216" y="3533727"/>
            <a:ext cx="175624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6">
            <a:alphaModFix/>
          </a:blip>
          <a:srcRect l="5893" t="13108" r="5557" b="13177"/>
          <a:stretch/>
        </p:blipFill>
        <p:spPr>
          <a:xfrm>
            <a:off x="856444" y="2934827"/>
            <a:ext cx="10795902" cy="392317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/>
          <p:nvPr/>
        </p:nvSpPr>
        <p:spPr>
          <a:xfrm>
            <a:off x="2256727" y="1548781"/>
            <a:ext cx="739648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Laravel Migration is an essential feature in Laravel that </a:t>
            </a:r>
            <a:r>
              <a:rPr lang="en-US" sz="1800" b="1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allows you to create a table in your database</a:t>
            </a: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. It allows you to modify and share the application's database schema. You can modify the table by adding a new column or deleting an existing column.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/>
        </p:nvSpPr>
        <p:spPr>
          <a:xfrm>
            <a:off x="4015673" y="369332"/>
            <a:ext cx="4960754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Create migration table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/>
          <p:nvPr/>
        </p:nvSpPr>
        <p:spPr>
          <a:xfrm rot="-2619660">
            <a:off x="1041599" y="3902887"/>
            <a:ext cx="175624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/>
        </p:nvSpPr>
        <p:spPr>
          <a:xfrm>
            <a:off x="1722478" y="2472098"/>
            <a:ext cx="8834380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php artisan make:migration 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_table_name_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endParaRPr sz="35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1" name="Google Shape;131;p4"/>
          <p:cNvCxnSpPr/>
          <p:nvPr/>
        </p:nvCxnSpPr>
        <p:spPr>
          <a:xfrm rot="10800000" flipH="1">
            <a:off x="6981091" y="1806246"/>
            <a:ext cx="950514" cy="7905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2" name="Google Shape;132;p4"/>
          <p:cNvCxnSpPr/>
          <p:nvPr/>
        </p:nvCxnSpPr>
        <p:spPr>
          <a:xfrm>
            <a:off x="9696529" y="2801563"/>
            <a:ext cx="638175" cy="55891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3" name="Google Shape;133;p4"/>
          <p:cNvSpPr txBox="1"/>
          <p:nvPr/>
        </p:nvSpPr>
        <p:spPr>
          <a:xfrm rot="154448">
            <a:off x="7227067" y="1327642"/>
            <a:ext cx="175624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keyword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/>
          <p:nvPr/>
        </p:nvSpPr>
        <p:spPr>
          <a:xfrm rot="-310156">
            <a:off x="10032841" y="3341366"/>
            <a:ext cx="175624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keyword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32516" y="4257995"/>
            <a:ext cx="8834380" cy="13462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/>
        </p:nvSpPr>
        <p:spPr>
          <a:xfrm>
            <a:off x="4006795" y="184666"/>
            <a:ext cx="4960754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Create migration table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86097" y="978915"/>
            <a:ext cx="5439201" cy="587908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/>
          <p:nvPr/>
        </p:nvSpPr>
        <p:spPr>
          <a:xfrm>
            <a:off x="5814874" y="2956264"/>
            <a:ext cx="426128" cy="29296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5814873" y="5825232"/>
            <a:ext cx="497149" cy="29296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5"/>
          <p:cNvCxnSpPr>
            <a:stCxn id="146" idx="3"/>
          </p:cNvCxnSpPr>
          <p:nvPr/>
        </p:nvCxnSpPr>
        <p:spPr>
          <a:xfrm rot="10800000" flipH="1">
            <a:off x="6241002" y="2769746"/>
            <a:ext cx="1012200" cy="333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9" name="Google Shape;149;p5"/>
          <p:cNvSpPr txBox="1"/>
          <p:nvPr/>
        </p:nvSpPr>
        <p:spPr>
          <a:xfrm>
            <a:off x="7253056" y="2503494"/>
            <a:ext cx="313650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 use for create table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7636275" y="5787047"/>
            <a:ext cx="3275769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down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 use for drop table</a:t>
            </a:r>
            <a:endParaRPr/>
          </a:p>
        </p:txBody>
      </p:sp>
      <p:cxnSp>
        <p:nvCxnSpPr>
          <p:cNvPr id="151" name="Google Shape;151;p5"/>
          <p:cNvCxnSpPr/>
          <p:nvPr/>
        </p:nvCxnSpPr>
        <p:spPr>
          <a:xfrm>
            <a:off x="6312022" y="5971713"/>
            <a:ext cx="126063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2" name="Google Shape;152;p5"/>
          <p:cNvSpPr/>
          <p:nvPr/>
        </p:nvSpPr>
        <p:spPr>
          <a:xfrm>
            <a:off x="6004841" y="3313178"/>
            <a:ext cx="742188" cy="33735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5726097" y="3755255"/>
            <a:ext cx="1526960" cy="39577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5"/>
          <p:cNvCxnSpPr/>
          <p:nvPr/>
        </p:nvCxnSpPr>
        <p:spPr>
          <a:xfrm rot="10800000">
            <a:off x="2723117" y="2665538"/>
            <a:ext cx="3281724" cy="76346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5" name="Google Shape;155;p5"/>
          <p:cNvSpPr txBox="1"/>
          <p:nvPr/>
        </p:nvSpPr>
        <p:spPr>
          <a:xfrm>
            <a:off x="1458412" y="2412080"/>
            <a:ext cx="1264705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name</a:t>
            </a:r>
            <a:endParaRPr/>
          </a:p>
        </p:txBody>
      </p:sp>
      <p:sp>
        <p:nvSpPr>
          <p:cNvPr id="156" name="Google Shape;156;p5"/>
          <p:cNvSpPr txBox="1"/>
          <p:nvPr/>
        </p:nvSpPr>
        <p:spPr>
          <a:xfrm>
            <a:off x="7739000" y="4398478"/>
            <a:ext cx="3690754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https://laravel.com/docs/5.0/schema</a:t>
            </a:r>
            <a:endParaRPr/>
          </a:p>
        </p:txBody>
      </p:sp>
      <p:cxnSp>
        <p:nvCxnSpPr>
          <p:cNvPr id="157" name="Google Shape;157;p5"/>
          <p:cNvCxnSpPr>
            <a:endCxn id="156" idx="1"/>
          </p:cNvCxnSpPr>
          <p:nvPr/>
        </p:nvCxnSpPr>
        <p:spPr>
          <a:xfrm>
            <a:off x="7153100" y="4180544"/>
            <a:ext cx="585900" cy="40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/>
          <p:nvPr/>
        </p:nvSpPr>
        <p:spPr>
          <a:xfrm>
            <a:off x="3470795" y="305903"/>
            <a:ext cx="496835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Migrate table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 txBox="1"/>
          <p:nvPr/>
        </p:nvSpPr>
        <p:spPr>
          <a:xfrm rot="-2619660">
            <a:off x="131929" y="2449049"/>
            <a:ext cx="175624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165" name="Google Shape;165;p6"/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 txBox="1"/>
          <p:nvPr/>
        </p:nvSpPr>
        <p:spPr>
          <a:xfrm>
            <a:off x="2095340" y="1934408"/>
            <a:ext cx="8834380" cy="3692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Step1: Create database name: testing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2095340" y="2497058"/>
            <a:ext cx="8834380" cy="3692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Step2: Configure database in </a:t>
            </a:r>
            <a:r>
              <a:rPr lang="en-US" sz="1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.env 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2095340" y="3116656"/>
            <a:ext cx="8834380" cy="3692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Step3: php artisan migrate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1" name="Google Shape;171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336982">
            <a:off x="452353" y="4101555"/>
            <a:ext cx="2704626" cy="154430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2" name="Google Shape;17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02825" y="3956436"/>
            <a:ext cx="6789175" cy="290156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6"/>
          <p:cNvSpPr/>
          <p:nvPr/>
        </p:nvSpPr>
        <p:spPr>
          <a:xfrm>
            <a:off x="5402825" y="6092096"/>
            <a:ext cx="5215239" cy="39949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053476">
            <a:off x="8149277" y="1056915"/>
            <a:ext cx="3167988" cy="249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/>
        </p:nvSpPr>
        <p:spPr>
          <a:xfrm>
            <a:off x="3470795" y="305903"/>
            <a:ext cx="496835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Migrate status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4113334" y="1527556"/>
            <a:ext cx="4240553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php artisan migrate:status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182" name="Google Shape;182;p7"/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7"/>
          <p:cNvSpPr txBox="1"/>
          <p:nvPr/>
        </p:nvSpPr>
        <p:spPr>
          <a:xfrm rot="-2619660">
            <a:off x="554869" y="2877117"/>
            <a:ext cx="175624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01065" y="2537762"/>
            <a:ext cx="775335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/>
        </p:nvSpPr>
        <p:spPr>
          <a:xfrm>
            <a:off x="3470795" y="305903"/>
            <a:ext cx="496835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Migrate Rollback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4113334" y="1527556"/>
            <a:ext cx="4240553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php artisan migrate:rollback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8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194" name="Google Shape;194;p8"/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8"/>
          <p:cNvSpPr txBox="1"/>
          <p:nvPr/>
        </p:nvSpPr>
        <p:spPr>
          <a:xfrm rot="-2619660">
            <a:off x="2197237" y="2300780"/>
            <a:ext cx="175624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57993" y="2334704"/>
            <a:ext cx="7595633" cy="286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577366">
            <a:off x="908350" y="4050171"/>
            <a:ext cx="2585485" cy="1461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 txBox="1"/>
          <p:nvPr/>
        </p:nvSpPr>
        <p:spPr>
          <a:xfrm>
            <a:off x="3470795" y="305903"/>
            <a:ext cx="496835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Migrate Refresh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4113334" y="1527556"/>
            <a:ext cx="4240553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php artisan migrate:refresh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207" name="Google Shape;207;p9"/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9"/>
          <p:cNvSpPr txBox="1"/>
          <p:nvPr/>
        </p:nvSpPr>
        <p:spPr>
          <a:xfrm rot="-2619660">
            <a:off x="725636" y="2238420"/>
            <a:ext cx="175624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69974" y="2225936"/>
            <a:ext cx="8039100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854664">
            <a:off x="541008" y="3707104"/>
            <a:ext cx="3167988" cy="249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659</Words>
  <Application>Microsoft Office PowerPoint</Application>
  <PresentationFormat>Widescreen</PresentationFormat>
  <Paragraphs>211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Consolas</vt:lpstr>
      <vt:lpstr>Calibri</vt:lpstr>
      <vt:lpstr>Lato</vt:lpstr>
      <vt:lpstr>Arial</vt:lpstr>
      <vt:lpstr>Arial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clément vinot</dc:creator>
  <cp:lastModifiedBy>SENRIN.SIM</cp:lastModifiedBy>
  <cp:revision>2</cp:revision>
  <dcterms:created xsi:type="dcterms:W3CDTF">2021-05-13T04:16:30Z</dcterms:created>
  <dcterms:modified xsi:type="dcterms:W3CDTF">2024-05-16T04:09:06Z</dcterms:modified>
</cp:coreProperties>
</file>