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312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5611" y="54573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5479" y="573615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Student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56014" y="12126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0756" y="1204103"/>
            <a:ext cx="1788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err="1" smtClean="0"/>
              <a:t>Firstname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Lastname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b="1" dirty="0"/>
              <a:t>string</a:t>
            </a:r>
          </a:p>
          <a:p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10306" y="185333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0756" y="1986882"/>
            <a:ext cx="1921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getFullname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54200" y="1465785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8814" y="1550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4215" y="1164441"/>
            <a:ext cx="101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+classroom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5094819" y="573615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15766" y="601495"/>
            <a:ext cx="2130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Classrooom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145222" y="124057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89964" y="1231983"/>
            <a:ext cx="17054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school </a:t>
            </a:r>
            <a:r>
              <a:rPr lang="en-US" sz="1400" dirty="0"/>
              <a:t>: </a:t>
            </a:r>
            <a:r>
              <a:rPr lang="en-US" sz="1400" b="1" dirty="0" smtClean="0"/>
              <a:t>object;</a:t>
            </a:r>
            <a:endParaRPr lang="en-US" sz="1400" b="1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student: </a:t>
            </a:r>
            <a:r>
              <a:rPr lang="en-US" sz="1400" b="1" dirty="0" smtClean="0"/>
              <a:t>object[]</a:t>
            </a: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099514" y="1881210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9964" y="2014762"/>
            <a:ext cx="22179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addstudent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+  </a:t>
            </a:r>
            <a:r>
              <a:rPr lang="en-US" sz="1400" dirty="0" err="1" smtClean="0"/>
              <a:t>getNumberOfStrudents</a:t>
            </a:r>
            <a:r>
              <a:rPr lang="en-US" sz="1400" dirty="0" smtClean="0"/>
              <a:t> ()</a:t>
            </a:r>
          </a:p>
          <a:p>
            <a:r>
              <a:rPr lang="en-US" sz="1400" dirty="0" smtClean="0"/>
              <a:t> :</a:t>
            </a:r>
            <a:r>
              <a:rPr lang="en-US" sz="1400" b="1" dirty="0" smtClean="0"/>
              <a:t>number</a:t>
            </a:r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216931" y="138322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981545" y="1467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621893" y="105880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  <a:r>
              <a:rPr lang="en-US" sz="1400" dirty="0" smtClean="0"/>
              <a:t>school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9357550" y="491051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954947" y="51893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School</a:t>
            </a:r>
            <a:endParaRPr lang="en-US" sz="3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407953" y="1158008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352695" y="1149419"/>
            <a:ext cx="18793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name</a:t>
            </a:r>
            <a:r>
              <a:rPr lang="en-US" sz="1400" dirty="0" smtClean="0"/>
              <a:t>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classroom: </a:t>
            </a:r>
            <a:r>
              <a:rPr lang="en-US" sz="1400" b="1" dirty="0" smtClean="0"/>
              <a:t>object[]</a:t>
            </a:r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9362245" y="1798646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52695" y="1932198"/>
            <a:ext cx="158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addClassroom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2</cp:revision>
  <dcterms:created xsi:type="dcterms:W3CDTF">2021-09-22T19:24:23Z</dcterms:created>
  <dcterms:modified xsi:type="dcterms:W3CDTF">2024-04-06T12:26:40Z</dcterms:modified>
</cp:coreProperties>
</file>