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9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21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EXPERT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;p11">
            <a:extLst>
              <a:ext uri="{FF2B5EF4-FFF2-40B4-BE49-F238E27FC236}">
                <a16:creationId xmlns:a16="http://schemas.microsoft.com/office/drawing/2014/main" id="{945FFB19-6AB4-D1DB-E8FF-DA528CBB9122}"/>
              </a:ext>
            </a:extLst>
          </p:cNvPr>
          <p:cNvSpPr txBox="1"/>
          <p:nvPr/>
        </p:nvSpPr>
        <p:spPr>
          <a:xfrm>
            <a:off x="2000297" y="496603"/>
            <a:ext cx="66647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Code quality </a:t>
            </a:r>
            <a:r>
              <a:rPr lang="en-US" sz="4800" i="0" u="none" strike="noStrike" cap="none" dirty="0"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24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D1158-757B-33BD-86B7-2BA5F61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9" y="212978"/>
            <a:ext cx="1228896" cy="1114581"/>
          </a:xfrm>
          <a:prstGeom prst="rect">
            <a:avLst/>
          </a:prstGeom>
        </p:spPr>
      </p:pic>
      <p:sp>
        <p:nvSpPr>
          <p:cNvPr id="5" name="Google Shape;321;p13">
            <a:extLst>
              <a:ext uri="{FF2B5EF4-FFF2-40B4-BE49-F238E27FC236}">
                <a16:creationId xmlns:a16="http://schemas.microsoft.com/office/drawing/2014/main" id="{610FC5EB-AAD7-5C33-847E-7AC103B3E826}"/>
              </a:ext>
            </a:extLst>
          </p:cNvPr>
          <p:cNvSpPr txBox="1"/>
          <p:nvPr/>
        </p:nvSpPr>
        <p:spPr>
          <a:xfrm>
            <a:off x="592880" y="2059415"/>
            <a:ext cx="1015599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clean code rules</a:t>
            </a: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to declare variables, functions</a:t>
            </a:r>
            <a:endParaRPr lang="en-US"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architecture, MVC…</a:t>
            </a:r>
            <a:endParaRPr lang="en-US"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functions, code, classes</a:t>
            </a:r>
            <a:endParaRPr lang="en-US" sz="2400" dirty="0"/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code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developer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their code</a:t>
            </a:r>
            <a:endParaRPr lang="en-US" sz="2400" dirty="0"/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branch is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merged</a:t>
            </a: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Report you review comments on JIRA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</Words>
  <Application>Microsoft Office PowerPoint</Application>
  <PresentationFormat>Grand écran</PresentationFormat>
  <Paragraphs>12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Tanguy SIGNORET</cp:lastModifiedBy>
  <cp:revision>34</cp:revision>
  <dcterms:created xsi:type="dcterms:W3CDTF">2023-06-25T09:53:20Z</dcterms:created>
  <dcterms:modified xsi:type="dcterms:W3CDTF">2023-07-04T01:33:52Z</dcterms:modified>
</cp:coreProperties>
</file>