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957" autoAdjust="0"/>
  </p:normalViewPr>
  <p:slideViewPr>
    <p:cSldViewPr snapToGrid="0">
      <p:cViewPr varScale="1">
        <p:scale>
          <a:sx n="68" d="100"/>
          <a:sy n="68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7F7B-5009-40D6-BBF4-74B53F88DE23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B0E0-033A-4616-B012-E3501A60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E5BF-D300-574F-B6BA-7971AB99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9C5E-1381-C6EB-BF1E-C2786F73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60F8-D2ED-7278-C077-E1728CE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5323-A0EA-FC55-5CD6-5A8EB221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A89A-5004-1E18-046F-D37736C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C29C-3996-6576-6623-D00ED3D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AC5B-C0DE-99A9-C995-8A7974D8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72BC-0487-84D7-F10C-587158D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4912-F98B-9E03-9308-0EA964A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3A73-ACB3-001D-1D36-9F1680D8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D0481-2DD4-F6CA-AB29-7845CB25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C3A1-F789-C3AD-10C0-FE87F6F9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7DCF-F064-3B79-95BF-16958858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65B6-8195-4288-07B5-0410146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1CBC-80E9-3EBA-2563-CAC3B4C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974-32EC-57C9-FFE8-EBAE4E31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04C7-2A86-38DD-E75A-394C02AF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8FA9-DFB2-DF9D-707F-887AD6A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A5FC-EF17-7869-5E6C-2A5DD9A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2240-DF5B-1C22-43E1-03B61A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0E2-145C-9D15-1B02-1D29CC3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F0B1-0287-E580-2DA7-4D0D6B43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AEF4-522E-D6CD-BB66-1C2FBE9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50C0-B3FA-B511-4252-62065FBD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AB56-84DB-EC78-E521-C980C0FA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CC5A-CABC-AF8D-4698-C022A8A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796-56A6-62B0-67EF-A9597B067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5BD9-7623-09AF-78E8-DE9F9A0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0243-CD73-D800-CCEB-D5A9DDBA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5C02-590B-1A79-F3CA-C1F983BE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F74FA-C980-79C3-2733-10D6113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30B6-4126-1B85-A7EE-3ACEB57A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4BA7-1B68-4F93-4285-26E190B3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BE5E-97C2-6715-AF11-CFA6B284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0CF8F-B590-D638-8F9F-C0196DECB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D690-D843-7636-3EEE-C5F701D5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CFE0-9592-82A3-BDE4-FB6E5F0B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BAEDD-9A42-22AD-DF8B-EE9329B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8AD2-1EA5-ED47-032A-5F9D50D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28D-BEE5-7C4A-CA47-CE0F638D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BCAA5-624B-223E-2178-9089505D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2250C-FBE8-C5C0-E93B-B9EBAB7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6C18-F97E-E9F6-481C-F57A5AA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6E418-1594-74A7-BFFB-3E123C0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E662-B6C7-1391-2601-D9F8FAA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B19A-CF97-3063-9F3A-C47062A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FF79-803D-B826-DB05-75312259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E2D7-8A73-FFB3-9C82-CECA8A7C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1C4E-7FFF-4732-19F6-3D57870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26E9-1C5A-765E-1700-FD4B4AED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CCA3-0123-0B61-F895-6A4F939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A29A-9170-2690-33CB-95B9DF2C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BC1-CCFA-05DE-39BC-B3828422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E3CD2-6AF4-B823-CA1F-2CE681B6F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F0BA2-B263-E67B-8472-EC3CE160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8A0E-DEF1-06D3-F184-C42F7AB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64004-9A3D-B38D-6E18-0E0DE0A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5494-085A-46BE-5FFB-B0CD9B3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CDFA1-F265-ED5D-0D3B-251C8B06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7C6D-F49B-BD10-C9C8-00C4AADA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335-A958-4B84-E374-0B3252697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9AC9-D88D-2B74-F7F2-9C4FA9C2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65BF-605A-9FEE-661B-A852DBAB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A443F-FAE0-718B-7CAC-76DAEBAD7E58}"/>
              </a:ext>
            </a:extLst>
          </p:cNvPr>
          <p:cNvCxnSpPr/>
          <p:nvPr/>
        </p:nvCxnSpPr>
        <p:spPr>
          <a:xfrm>
            <a:off x="8115300" y="5040853"/>
            <a:ext cx="0" cy="1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C6335-D904-80B6-1766-3B12967CF15E}"/>
              </a:ext>
            </a:extLst>
          </p:cNvPr>
          <p:cNvSpPr txBox="1"/>
          <p:nvPr/>
        </p:nvSpPr>
        <p:spPr>
          <a:xfrm>
            <a:off x="457200" y="5268518"/>
            <a:ext cx="7119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Virtual Company 2023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7EE4-9886-B130-6B5D-D546685F54BC}"/>
              </a:ext>
            </a:extLst>
          </p:cNvPr>
          <p:cNvSpPr txBox="1"/>
          <p:nvPr/>
        </p:nvSpPr>
        <p:spPr>
          <a:xfrm>
            <a:off x="8335491" y="5545515"/>
            <a:ext cx="214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EXPERT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8461-EABD-128F-9397-EC6F316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66154"/>
            <a:ext cx="612543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/>
        </p:nvSpPr>
        <p:spPr>
          <a:xfrm>
            <a:off x="2000296" y="496603"/>
            <a:ext cx="67373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Quality Insurance</a:t>
            </a:r>
            <a:endParaRPr sz="24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3FE45-A5E3-7B9A-9967-B6A37101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0" y="335281"/>
            <a:ext cx="1209844" cy="1057423"/>
          </a:xfrm>
          <a:prstGeom prst="rect">
            <a:avLst/>
          </a:prstGeom>
        </p:spPr>
      </p:pic>
      <p:sp>
        <p:nvSpPr>
          <p:cNvPr id="7" name="Google Shape;321;p13">
            <a:extLst>
              <a:ext uri="{FF2B5EF4-FFF2-40B4-BE49-F238E27FC236}">
                <a16:creationId xmlns:a16="http://schemas.microsoft.com/office/drawing/2014/main" id="{CF60A1A0-2EA8-D69A-4ACB-89ADA6A43BC7}"/>
              </a:ext>
            </a:extLst>
          </p:cNvPr>
          <p:cNvSpPr txBox="1"/>
          <p:nvPr/>
        </p:nvSpPr>
        <p:spPr>
          <a:xfrm>
            <a:off x="592880" y="2059415"/>
            <a:ext cx="1015599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test plans</a:t>
            </a:r>
          </a:p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plan when any developer wants to merge</a:t>
            </a:r>
          </a:p>
          <a:p>
            <a:pPr marL="1371600" lvl="2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needed update the test plan with some new test cases</a:t>
            </a:r>
            <a:endParaRPr lang="en-US" sz="2400" i="1" dirty="0"/>
          </a:p>
          <a:p>
            <a:pPr>
              <a:buClr>
                <a:schemeClr val="dk1"/>
              </a:buClr>
              <a:buSzPts val="2400"/>
            </a:pPr>
            <a:endParaRPr lang="en-US" sz="2400" i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Merge code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the main branch when tests passed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If a test didn’t pass :</a:t>
            </a:r>
          </a:p>
          <a:p>
            <a:pPr marL="1828800" lvl="3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Ask aa developer to fix it</a:t>
            </a:r>
          </a:p>
          <a:p>
            <a:pPr marL="1828800" lvl="3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 add a bug on JIRA to be fixed on next sprint</a:t>
            </a:r>
            <a:endParaRPr 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63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 Symbols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33</cp:revision>
  <dcterms:created xsi:type="dcterms:W3CDTF">2023-06-25T09:53:20Z</dcterms:created>
  <dcterms:modified xsi:type="dcterms:W3CDTF">2023-07-08T13:41:48Z</dcterms:modified>
</cp:coreProperties>
</file>