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3957" autoAdjust="0"/>
  </p:normalViewPr>
  <p:slideViewPr>
    <p:cSldViewPr snapToGrid="0">
      <p:cViewPr varScale="1">
        <p:scale>
          <a:sx n="68" d="100"/>
          <a:sy n="68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77F7B-5009-40D6-BBF4-74B53F88DE23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9B0E0-033A-4616-B012-E3501A60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0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E5BF-D300-574F-B6BA-7971AB99D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89C5E-1381-C6EB-BF1E-C2786F73B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A60F8-D2ED-7278-C077-E1728CEB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15323-A0EA-FC55-5CD6-5A8EB221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A89A-5004-1E18-046F-D37736C2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C29C-3996-6576-6623-D00ED3D9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AC5B-C0DE-99A9-C995-8A7974D8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72BC-0487-84D7-F10C-587158D0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4912-F98B-9E03-9308-0EA964A5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3A73-ACB3-001D-1D36-9F1680D8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D0481-2DD4-F6CA-AB29-7845CB250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FC3A1-F789-C3AD-10C0-FE87F6F90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7DCF-F064-3B79-95BF-16958858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65B6-8195-4288-07B5-0410146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1CBC-80E9-3EBA-2563-CAC3B4C4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9974-32EC-57C9-FFE8-EBAE4E31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04C7-2A86-38DD-E75A-394C02AF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28FA9-DFB2-DF9D-707F-887AD6A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A5FC-EF17-7869-5E6C-2A5DD9A1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2240-DF5B-1C22-43E1-03B61A1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1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30E2-145C-9D15-1B02-1D29CC3E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9F0B1-0287-E580-2DA7-4D0D6B430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CAEF4-522E-D6CD-BB66-1C2FBE9F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150C0-B3FA-B511-4252-62065FBD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AB56-84DB-EC78-E521-C980C0FA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CC5A-CABC-AF8D-4698-C022A8AD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5796-56A6-62B0-67EF-A9597B067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55BD9-7623-09AF-78E8-DE9F9A0FB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40243-CD73-D800-CCEB-D5A9DDBA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E5C02-590B-1A79-F3CA-C1F983BE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F74FA-C980-79C3-2733-10D6113D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30B6-4126-1B85-A7EE-3ACEB57A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84BA7-1B68-4F93-4285-26E190B3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ABE5E-97C2-6715-AF11-CFA6B284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0CF8F-B590-D638-8F9F-C0196DECB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2D690-D843-7636-3EEE-C5F701D55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4CFE0-9592-82A3-BDE4-FB6E5F0B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BAEDD-9A42-22AD-DF8B-EE9329BE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78AD2-1EA5-ED47-032A-5F9D50DA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D28D-BEE5-7C4A-CA47-CE0F638D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BCAA5-624B-223E-2178-9089505D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2250C-FBE8-C5C0-E93B-B9EBAB78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16C18-F97E-E9F6-481C-F57A5AAB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6E418-1594-74A7-BFFB-3E123C0F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BE662-B6C7-1391-2601-D9F8FAA3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B19A-CF97-3063-9F3A-C47062A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FF79-803D-B826-DB05-75312259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E2D7-8A73-FFB3-9C82-CECA8A7C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41C4E-7FFF-4732-19F6-3D57870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826E9-1C5A-765E-1700-FD4B4AED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ECCA3-0123-0B61-F895-6A4F9390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0A29A-9170-2690-33CB-95B9DF2C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4BC1-CCFA-05DE-39BC-B3828422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E3CD2-6AF4-B823-CA1F-2CE681B6F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F0BA2-B263-E67B-8472-EC3CE1605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8A0E-DEF1-06D3-F184-C42F7ABA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64004-9A3D-B38D-6E18-0E0DE0A7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5494-085A-46BE-5FFB-B0CD9B3B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0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CDFA1-F265-ED5D-0D3B-251C8B06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57C6D-F49B-BD10-C9C8-00C4AADA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F335-A958-4B84-E374-0B3252697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13A7-CB56-4BDA-890F-D3DE1109509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9AC9-D88D-2B74-F7F2-9C4FA9C28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65BF-605A-9FEE-661B-A852DBABD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6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6A443F-FAE0-718B-7CAC-76DAEBAD7E58}"/>
              </a:ext>
            </a:extLst>
          </p:cNvPr>
          <p:cNvCxnSpPr/>
          <p:nvPr/>
        </p:nvCxnSpPr>
        <p:spPr>
          <a:xfrm>
            <a:off x="8115300" y="5040853"/>
            <a:ext cx="0" cy="1470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BC6335-D904-80B6-1766-3B12967CF15E}"/>
              </a:ext>
            </a:extLst>
          </p:cNvPr>
          <p:cNvSpPr txBox="1"/>
          <p:nvPr/>
        </p:nvSpPr>
        <p:spPr>
          <a:xfrm>
            <a:off x="457200" y="5268518"/>
            <a:ext cx="71193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Virtual Company 2023</a:t>
            </a:r>
            <a:endParaRPr 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27EE4-9886-B130-6B5D-D546685F54BC}"/>
              </a:ext>
            </a:extLst>
          </p:cNvPr>
          <p:cNvSpPr txBox="1"/>
          <p:nvPr/>
        </p:nvSpPr>
        <p:spPr>
          <a:xfrm>
            <a:off x="8335491" y="5545515"/>
            <a:ext cx="214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EXPERT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38461-EABD-128F-9397-EC6F316E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666154"/>
            <a:ext cx="612543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/>
          <p:nvPr/>
        </p:nvSpPr>
        <p:spPr>
          <a:xfrm>
            <a:off x="1875656" y="375080"/>
            <a:ext cx="46256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Scrum </a:t>
            </a:r>
            <a:r>
              <a:rPr lang="en-US" sz="4800" i="0" u="none" strike="noStrike" cap="none" dirty="0">
                <a:latin typeface="Calibri"/>
                <a:ea typeface="Calibri"/>
                <a:cs typeface="Calibri"/>
                <a:sym typeface="Calibri"/>
              </a:rPr>
              <a:t>Master</a:t>
            </a:r>
            <a:endParaRPr lang="en-US" sz="18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9"/>
          <p:cNvSpPr txBox="1"/>
          <p:nvPr/>
        </p:nvSpPr>
        <p:spPr>
          <a:xfrm>
            <a:off x="-715617" y="1696278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368313" y="1880944"/>
            <a:ext cx="556803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the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tasks</a:t>
            </a:r>
          </a:p>
          <a:p>
            <a:pPr marL="914400" lvl="1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user story</a:t>
            </a:r>
            <a:endParaRPr lang="en-US" sz="2400" dirty="0">
              <a:sym typeface="Calibri"/>
            </a:endParaRPr>
          </a:p>
          <a:p>
            <a:pPr marL="914400" lvl="1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the sub tasks for the story</a:t>
            </a:r>
            <a:endParaRPr lang="en-US" sz="2400" dirty="0">
              <a:sym typeface="Calibri"/>
            </a:endParaRPr>
          </a:p>
          <a:p>
            <a:pPr marL="914400" lvl="1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Decide the priorities</a:t>
            </a:r>
            <a:endParaRPr lang="en-US" sz="24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 the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planning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</a:t>
            </a:r>
          </a:p>
          <a:p>
            <a:pPr marL="914400" lvl="1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the user story</a:t>
            </a:r>
            <a:endParaRPr lang="en-US" sz="2400" dirty="0">
              <a:sym typeface="Calibri"/>
            </a:endParaRPr>
          </a:p>
          <a:p>
            <a:pPr marL="914400" lvl="1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sub tasks</a:t>
            </a:r>
            <a:endParaRPr lang="en-US" sz="2400" dirty="0">
              <a:sym typeface="Calibri"/>
            </a:endParaRPr>
          </a:p>
          <a:p>
            <a:pPr marL="914400" lvl="1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time and priorities</a:t>
            </a:r>
          </a:p>
          <a:p>
            <a:pPr marL="914400" lvl="1" indent="-457200">
              <a:buClr>
                <a:schemeClr val="dk1"/>
              </a:buClr>
              <a:buSzPts val="2400"/>
              <a:buFont typeface="Noto Sans Symbols"/>
              <a:buChar char="✔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37266-8805-47D3-4423-737466559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7" y="220286"/>
            <a:ext cx="1220581" cy="1093641"/>
          </a:xfrm>
          <a:prstGeom prst="rect">
            <a:avLst/>
          </a:prstGeom>
        </p:spPr>
      </p:pic>
      <p:sp>
        <p:nvSpPr>
          <p:cNvPr id="4" name="Google Shape;242;p9">
            <a:extLst>
              <a:ext uri="{FF2B5EF4-FFF2-40B4-BE49-F238E27FC236}">
                <a16:creationId xmlns:a16="http://schemas.microsoft.com/office/drawing/2014/main" id="{E43E2AFD-E510-5012-DED7-224F504A7708}"/>
              </a:ext>
            </a:extLst>
          </p:cNvPr>
          <p:cNvSpPr txBox="1"/>
          <p:nvPr/>
        </p:nvSpPr>
        <p:spPr>
          <a:xfrm>
            <a:off x="6096000" y="1914554"/>
            <a:ext cx="60960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 the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 up meeting</a:t>
            </a:r>
          </a:p>
          <a:p>
            <a:pPr marL="914400" lvl="1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you do yesterday?</a:t>
            </a:r>
          </a:p>
          <a:p>
            <a:pPr marL="914400" lvl="1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you doing today?</a:t>
            </a:r>
          </a:p>
          <a:p>
            <a:pPr marL="914400" lvl="1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Problems,  questions?</a:t>
            </a:r>
          </a:p>
          <a:p>
            <a:pPr marL="914400" lvl="1" indent="-457200">
              <a:buClr>
                <a:schemeClr val="dk1"/>
              </a:buClr>
              <a:buSzPts val="2400"/>
              <a:buFont typeface="Noto Sans Symbols"/>
              <a:buChar char="✔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tasks</a:t>
            </a:r>
          </a:p>
          <a:p>
            <a:pPr marL="914400" lvl="1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members are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assigned to a task</a:t>
            </a:r>
            <a:endParaRPr lang="en-US" sz="2400" dirty="0"/>
          </a:p>
          <a:p>
            <a:pPr marL="914400" lvl="1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is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his/her task</a:t>
            </a:r>
            <a:endParaRPr lang="en-US" sz="2400" dirty="0"/>
          </a:p>
          <a:p>
            <a:pPr marL="914400" lvl="1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deadlines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82</Words>
  <Application>Microsoft Office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Noto Sans Symbols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33</cp:revision>
  <dcterms:created xsi:type="dcterms:W3CDTF">2023-06-25T09:53:20Z</dcterms:created>
  <dcterms:modified xsi:type="dcterms:W3CDTF">2023-07-08T13:41:32Z</dcterms:modified>
</cp:coreProperties>
</file>