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85" r:id="rId3"/>
    <p:sldId id="287" r:id="rId4"/>
    <p:sldId id="28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C6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3957" autoAdjust="0"/>
  </p:normalViewPr>
  <p:slideViewPr>
    <p:cSldViewPr snapToGrid="0">
      <p:cViewPr>
        <p:scale>
          <a:sx n="66" d="100"/>
          <a:sy n="66" d="100"/>
        </p:scale>
        <p:origin x="7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77F7B-5009-40D6-BBF4-74B53F88DE23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9B0E0-033A-4616-B012-E3501A60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0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314" name="Google Shape;3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1679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314" name="Google Shape;3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6259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314" name="Google Shape;3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063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3E5BF-D300-574F-B6BA-7971AB99D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89C5E-1381-C6EB-BF1E-C2786F73B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A60F8-D2ED-7278-C077-E1728CEB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15323-A0EA-FC55-5CD6-5A8EB221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EA89A-5004-1E18-046F-D37736C2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4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C29C-3996-6576-6623-D00ED3D9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AAC5B-C0DE-99A9-C995-8A7974D82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872BC-0487-84D7-F10C-587158D0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94912-F98B-9E03-9308-0EA964A5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93A73-ACB3-001D-1D36-9F1680D8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0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9D0481-2DD4-F6CA-AB29-7845CB250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FC3A1-F789-C3AD-10C0-FE87F6F90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B7DCF-F064-3B79-95BF-16958858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465B6-8195-4288-07B5-0410146A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1CBC-80E9-3EBA-2563-CAC3B4C4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9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59974-32EC-57C9-FFE8-EBAE4E31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E04C7-2A86-38DD-E75A-394C02AFC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28FA9-DFB2-DF9D-707F-887AD6AF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AA5FC-EF17-7869-5E6C-2A5DD9A1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C2240-DF5B-1C22-43E1-03B61A11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1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30E2-145C-9D15-1B02-1D29CC3E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9F0B1-0287-E580-2DA7-4D0D6B430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CAEF4-522E-D6CD-BB66-1C2FBE9F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150C0-B3FA-B511-4252-62065FBD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EAB56-84DB-EC78-E521-C980C0FA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2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2CC5A-CABC-AF8D-4698-C022A8AD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15796-56A6-62B0-67EF-A9597B067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55BD9-7623-09AF-78E8-DE9F9A0FB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40243-CD73-D800-CCEB-D5A9DDBA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E5C02-590B-1A79-F3CA-C1F983BE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F74FA-C980-79C3-2733-10D6113D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7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30B6-4126-1B85-A7EE-3ACEB57A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84BA7-1B68-4F93-4285-26E190B3B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ABE5E-97C2-6715-AF11-CFA6B2846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0CF8F-B590-D638-8F9F-C0196DECB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2D690-D843-7636-3EEE-C5F701D55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04CFE0-9592-82A3-BDE4-FB6E5F0B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EBAEDD-9A42-22AD-DF8B-EE9329BE0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78AD2-1EA5-ED47-032A-5F9D50DA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0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D28D-BEE5-7C4A-CA47-CE0F638D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BCAA5-624B-223E-2178-9089505D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2250C-FBE8-C5C0-E93B-B9EBAB78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16C18-F97E-E9F6-481C-F57A5AAB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76E418-1594-74A7-BFFB-3E123C0F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BE662-B6C7-1391-2601-D9F8FAA3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DB19A-CF97-3063-9F3A-C47062A4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3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FF79-803D-B826-DB05-75312259C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BE2D7-8A73-FFB3-9C82-CECA8A7C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41C4E-7FFF-4732-19F6-3D5787052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826E9-1C5A-765E-1700-FD4B4AED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ECCA3-0123-0B61-F895-6A4F9390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0A29A-9170-2690-33CB-95B9DF2C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4BC1-CCFA-05DE-39BC-B3828422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E3CD2-6AF4-B823-CA1F-2CE681B6F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F0BA2-B263-E67B-8472-EC3CE1605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58A0E-DEF1-06D3-F184-C42F7ABA1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64004-9A3D-B38D-6E18-0E0DE0A7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C5494-085A-46BE-5FFB-B0CD9B3B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0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CDFA1-F265-ED5D-0D3B-251C8B06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57C6D-F49B-BD10-C9C8-00C4AADA3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AF335-A958-4B84-E374-0B3252697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13A7-CB56-4BDA-890F-D3DE1109509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E9AC9-D88D-2B74-F7F2-9C4FA9C28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765BF-605A-9FEE-661B-A852DBABD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6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6A443F-FAE0-718B-7CAC-76DAEBAD7E58}"/>
              </a:ext>
            </a:extLst>
          </p:cNvPr>
          <p:cNvCxnSpPr/>
          <p:nvPr/>
        </p:nvCxnSpPr>
        <p:spPr>
          <a:xfrm>
            <a:off x="8115300" y="5040853"/>
            <a:ext cx="0" cy="1470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BC6335-D904-80B6-1766-3B12967CF15E}"/>
              </a:ext>
            </a:extLst>
          </p:cNvPr>
          <p:cNvSpPr txBox="1"/>
          <p:nvPr/>
        </p:nvSpPr>
        <p:spPr>
          <a:xfrm>
            <a:off x="457200" y="5268518"/>
            <a:ext cx="71193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Virtual Company 2023</a:t>
            </a:r>
            <a:endParaRPr lang="en-US" sz="6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27EE4-9886-B130-6B5D-D546685F54BC}"/>
              </a:ext>
            </a:extLst>
          </p:cNvPr>
          <p:cNvSpPr txBox="1"/>
          <p:nvPr/>
        </p:nvSpPr>
        <p:spPr>
          <a:xfrm>
            <a:off x="8335491" y="5545515"/>
            <a:ext cx="195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DEPLOYMENT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338461-EABD-128F-9397-EC6F316EF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85" y="666154"/>
            <a:ext cx="6125430" cy="3905795"/>
          </a:xfrm>
          <a:prstGeom prst="rect">
            <a:avLst/>
          </a:prstGeom>
        </p:spPr>
      </p:pic>
      <p:pic>
        <p:nvPicPr>
          <p:cNvPr id="2" name="Picture 2" descr="SOURCEAMAX ASIA COMPANY LIMITED – AmCham Cambodia">
            <a:extLst>
              <a:ext uri="{FF2B5EF4-FFF2-40B4-BE49-F238E27FC236}">
                <a16:creationId xmlns:a16="http://schemas.microsoft.com/office/drawing/2014/main" id="{C2FC82D3-0996-F70A-6440-875AD1669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827" y="1842867"/>
            <a:ext cx="3650682" cy="182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PNC - Passerelles numériques Cambodia | Phnom Penh">
            <a:extLst>
              <a:ext uri="{FF2B5EF4-FFF2-40B4-BE49-F238E27FC236}">
                <a16:creationId xmlns:a16="http://schemas.microsoft.com/office/drawing/2014/main" id="{3AEC369D-039C-277A-DD24-7520C11F3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289" y="441585"/>
            <a:ext cx="1079422" cy="108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03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"/>
          <p:cNvSpPr txBox="1"/>
          <p:nvPr/>
        </p:nvSpPr>
        <p:spPr>
          <a:xfrm>
            <a:off x="1258072" y="1916541"/>
            <a:ext cx="812814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ea typeface="Calibri"/>
                <a:cs typeface="Calibri"/>
                <a:sym typeface="Calibri"/>
              </a:rPr>
              <a:t>Deploy project on Sprint</a:t>
            </a:r>
          </a:p>
          <a:p>
            <a:pPr marL="457200" lvl="0" indent="-4572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ea typeface="Calibri"/>
                <a:cs typeface="Calibri"/>
                <a:sym typeface="Calibri"/>
              </a:rPr>
              <a:t>Ensure project continually </a:t>
            </a:r>
            <a:r>
              <a:rPr lang="en-US" sz="2400" dirty="0">
                <a:cs typeface="Calibri"/>
                <a:sym typeface="Calibri"/>
              </a:rPr>
              <a:t>deployment</a:t>
            </a:r>
            <a:endParaRPr lang="en-US" sz="2400" dirty="0">
              <a:ea typeface="Calibri"/>
              <a:cs typeface="Calibri"/>
              <a:sym typeface="Calibri"/>
            </a:endParaRPr>
          </a:p>
          <a:p>
            <a:pPr marL="457200" lvl="0" indent="-4572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  <a:sym typeface="Calibri"/>
              </a:rPr>
              <a:t>Work with SNA students on deployment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9961CC-2EFC-80F3-9CBD-06DB7CFDC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62" y="467105"/>
            <a:ext cx="1103421" cy="952268"/>
          </a:xfrm>
          <a:prstGeom prst="rect">
            <a:avLst/>
          </a:prstGeom>
        </p:spPr>
      </p:pic>
      <p:sp>
        <p:nvSpPr>
          <p:cNvPr id="5" name="Google Shape;317;p13">
            <a:extLst>
              <a:ext uri="{FF2B5EF4-FFF2-40B4-BE49-F238E27FC236}">
                <a16:creationId xmlns:a16="http://schemas.microsoft.com/office/drawing/2014/main" id="{45768517-6D63-F6E5-E03B-269C4348407D}"/>
              </a:ext>
            </a:extLst>
          </p:cNvPr>
          <p:cNvSpPr txBox="1"/>
          <p:nvPr/>
        </p:nvSpPr>
        <p:spPr>
          <a:xfrm>
            <a:off x="1967766" y="725104"/>
            <a:ext cx="377185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200" b="1" i="0" u="none" strike="noStrike" cap="none" dirty="0">
                <a:latin typeface="Verdana"/>
                <a:ea typeface="Verdana"/>
                <a:cs typeface="Verdana"/>
                <a:sym typeface="Verdana"/>
              </a:rPr>
              <a:t>DevOps</a:t>
            </a:r>
            <a:endParaRPr lang="en-US" sz="120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8146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9961CC-2EFC-80F3-9CBD-06DB7CFDC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62" y="467105"/>
            <a:ext cx="1103421" cy="952268"/>
          </a:xfrm>
          <a:prstGeom prst="rect">
            <a:avLst/>
          </a:prstGeom>
        </p:spPr>
      </p:pic>
      <p:sp>
        <p:nvSpPr>
          <p:cNvPr id="5" name="Google Shape;317;p13">
            <a:extLst>
              <a:ext uri="{FF2B5EF4-FFF2-40B4-BE49-F238E27FC236}">
                <a16:creationId xmlns:a16="http://schemas.microsoft.com/office/drawing/2014/main" id="{45768517-6D63-F6E5-E03B-269C4348407D}"/>
              </a:ext>
            </a:extLst>
          </p:cNvPr>
          <p:cNvSpPr txBox="1"/>
          <p:nvPr/>
        </p:nvSpPr>
        <p:spPr>
          <a:xfrm>
            <a:off x="1967766" y="725104"/>
            <a:ext cx="377185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200" b="1" i="0" u="none" strike="noStrike" cap="none" dirty="0">
                <a:latin typeface="Verdana"/>
                <a:ea typeface="Verdana"/>
                <a:cs typeface="Verdana"/>
                <a:sym typeface="Verdana"/>
              </a:rPr>
              <a:t>DevOps</a:t>
            </a:r>
            <a:endParaRPr lang="en-US" sz="120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1EB2A4D-77F1-4247-A435-E2CE38D6B0FF}"/>
              </a:ext>
            </a:extLst>
          </p:cNvPr>
          <p:cNvSpPr/>
          <p:nvPr/>
        </p:nvSpPr>
        <p:spPr>
          <a:xfrm>
            <a:off x="888521" y="2372264"/>
            <a:ext cx="1079245" cy="1056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  <a:p>
            <a:pPr algn="ctr"/>
            <a:r>
              <a:rPr lang="en-US" b="1" dirty="0"/>
              <a:t>TEAM</a:t>
            </a:r>
          </a:p>
        </p:txBody>
      </p:sp>
      <p:sp>
        <p:nvSpPr>
          <p:cNvPr id="6" name="Google Shape;317;p13">
            <a:extLst>
              <a:ext uri="{FF2B5EF4-FFF2-40B4-BE49-F238E27FC236}">
                <a16:creationId xmlns:a16="http://schemas.microsoft.com/office/drawing/2014/main" id="{9DCB23B9-0245-4D72-B273-6BCE933589F1}"/>
              </a:ext>
            </a:extLst>
          </p:cNvPr>
          <p:cNvSpPr txBox="1"/>
          <p:nvPr/>
        </p:nvSpPr>
        <p:spPr>
          <a:xfrm>
            <a:off x="969594" y="3598748"/>
            <a:ext cx="2351575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</a:pPr>
            <a:r>
              <a:rPr lang="en-US" sz="2000" i="0" u="none" strike="noStrike" cap="none" dirty="0">
                <a:latin typeface="Verdana"/>
                <a:ea typeface="Verdana"/>
                <a:cs typeface="Verdana"/>
                <a:sym typeface="Verdana"/>
              </a:rPr>
              <a:t>1 SNA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</a:pPr>
            <a:r>
              <a:rPr lang="en-US" sz="2000" dirty="0">
                <a:latin typeface="Verdana"/>
                <a:ea typeface="Verdana"/>
                <a:cs typeface="Arial"/>
                <a:sym typeface="Verdana"/>
              </a:rPr>
              <a:t>1 WEP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</a:pPr>
            <a:r>
              <a:rPr lang="en-US" sz="2000" i="0" u="none" strike="noStrike" cap="none" dirty="0">
                <a:latin typeface="Verdana"/>
                <a:ea typeface="Verdana"/>
                <a:cs typeface="Arial"/>
                <a:sym typeface="Verdana"/>
              </a:rPr>
              <a:t>1 PROJECT</a:t>
            </a:r>
            <a:endParaRPr lang="en-US" sz="100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9B558910-A1AE-4AB1-8610-13D482838641}"/>
              </a:ext>
            </a:extLst>
          </p:cNvPr>
          <p:cNvSpPr/>
          <p:nvPr/>
        </p:nvSpPr>
        <p:spPr>
          <a:xfrm>
            <a:off x="3001992" y="2402457"/>
            <a:ext cx="207034" cy="25398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OURCEAMAX ASIA COMPANY LIMITED – AmCham Cambodia">
            <a:extLst>
              <a:ext uri="{FF2B5EF4-FFF2-40B4-BE49-F238E27FC236}">
                <a16:creationId xmlns:a16="http://schemas.microsoft.com/office/drawing/2014/main" id="{E0E4354B-3486-47C5-ADF4-3965BF5E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252" y="2253183"/>
            <a:ext cx="2089030" cy="104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7F02FC-94A9-49BE-BE30-2D099D16FA31}"/>
              </a:ext>
            </a:extLst>
          </p:cNvPr>
          <p:cNvSpPr txBox="1"/>
          <p:nvPr/>
        </p:nvSpPr>
        <p:spPr>
          <a:xfrm>
            <a:off x="3538935" y="3487725"/>
            <a:ext cx="3629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 with </a:t>
            </a:r>
            <a:r>
              <a:rPr lang="en-US" b="1" dirty="0"/>
              <a:t>SourceMax Asia </a:t>
            </a:r>
            <a:r>
              <a:rPr lang="en-US" dirty="0"/>
              <a:t>Company</a:t>
            </a:r>
          </a:p>
        </p:txBody>
      </p:sp>
      <p:pic>
        <p:nvPicPr>
          <p:cNvPr id="1028" name="Picture 4" descr="PNC - Passerelles numériques Cambodia | Phnom Penh">
            <a:extLst>
              <a:ext uri="{FF2B5EF4-FFF2-40B4-BE49-F238E27FC236}">
                <a16:creationId xmlns:a16="http://schemas.microsoft.com/office/drawing/2014/main" id="{E901EFF6-EB42-4574-B8E6-A0874C524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925" y="2198908"/>
            <a:ext cx="573970" cy="57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175C74-BAA6-4E2E-88AE-6C8805A25C8D}"/>
              </a:ext>
            </a:extLst>
          </p:cNvPr>
          <p:cNvSpPr txBox="1"/>
          <p:nvPr/>
        </p:nvSpPr>
        <p:spPr>
          <a:xfrm>
            <a:off x="7610250" y="3490378"/>
            <a:ext cx="4238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Teacher </a:t>
            </a:r>
            <a:r>
              <a:rPr lang="en-US" b="1" dirty="0" err="1"/>
              <a:t>Savouern</a:t>
            </a:r>
            <a:r>
              <a:rPr lang="en-US" dirty="0"/>
              <a:t> support AWS setup issue</a:t>
            </a:r>
          </a:p>
          <a:p>
            <a:r>
              <a:rPr lang="en-US" dirty="0"/>
              <a:t>Teacher </a:t>
            </a:r>
            <a:r>
              <a:rPr lang="en-US" b="1" dirty="0"/>
              <a:t>Rady</a:t>
            </a:r>
            <a:r>
              <a:rPr lang="en-US" dirty="0"/>
              <a:t> Testing after deployed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978223-08D0-4A8C-9797-AE779983709E}"/>
              </a:ext>
            </a:extLst>
          </p:cNvPr>
          <p:cNvSpPr txBox="1"/>
          <p:nvPr/>
        </p:nvSpPr>
        <p:spPr>
          <a:xfrm>
            <a:off x="937964" y="5388612"/>
            <a:ext cx="3846502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FIRST DEPLOY ON </a:t>
            </a:r>
            <a:r>
              <a:rPr lang="en-US" b="1" dirty="0"/>
              <a:t>14</a:t>
            </a:r>
            <a:r>
              <a:rPr lang="en-US" b="1" baseline="30000" dirty="0"/>
              <a:t>TH</a:t>
            </a:r>
            <a:r>
              <a:rPr lang="en-US" b="1" dirty="0"/>
              <a:t> JULY 2023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SECOND DEPLOY ON</a:t>
            </a:r>
            <a:r>
              <a:rPr lang="en-US" b="1" dirty="0"/>
              <a:t> 29</a:t>
            </a:r>
            <a:r>
              <a:rPr lang="en-US" b="1" baseline="30000" dirty="0"/>
              <a:t>TH</a:t>
            </a:r>
            <a:r>
              <a:rPr lang="en-US" b="1" dirty="0"/>
              <a:t> JULY 2023</a:t>
            </a:r>
          </a:p>
        </p:txBody>
      </p:sp>
    </p:spTree>
    <p:extLst>
      <p:ext uri="{BB962C8B-B14F-4D97-AF65-F5344CB8AC3E}">
        <p14:creationId xmlns:p14="http://schemas.microsoft.com/office/powerpoint/2010/main" val="302318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9961CC-2EFC-80F3-9CBD-06DB7CFDC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77" y="137053"/>
            <a:ext cx="1103421" cy="952268"/>
          </a:xfrm>
          <a:prstGeom prst="rect">
            <a:avLst/>
          </a:prstGeom>
        </p:spPr>
      </p:pic>
      <p:sp>
        <p:nvSpPr>
          <p:cNvPr id="5" name="Google Shape;317;p13">
            <a:extLst>
              <a:ext uri="{FF2B5EF4-FFF2-40B4-BE49-F238E27FC236}">
                <a16:creationId xmlns:a16="http://schemas.microsoft.com/office/drawing/2014/main" id="{45768517-6D63-F6E5-E03B-269C4348407D}"/>
              </a:ext>
            </a:extLst>
          </p:cNvPr>
          <p:cNvSpPr txBox="1"/>
          <p:nvPr/>
        </p:nvSpPr>
        <p:spPr>
          <a:xfrm>
            <a:off x="1959140" y="320819"/>
            <a:ext cx="377185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200" b="1" i="0" u="none" strike="noStrike" cap="none" dirty="0">
                <a:latin typeface="Verdana"/>
                <a:ea typeface="Verdana"/>
                <a:cs typeface="Verdana"/>
                <a:sym typeface="Verdana"/>
              </a:rPr>
              <a:t>DevOps</a:t>
            </a:r>
            <a:endParaRPr lang="en-US" sz="120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978223-08D0-4A8C-9797-AE779983709E}"/>
              </a:ext>
            </a:extLst>
          </p:cNvPr>
          <p:cNvSpPr txBox="1"/>
          <p:nvPr/>
        </p:nvSpPr>
        <p:spPr>
          <a:xfrm>
            <a:off x="911630" y="1095050"/>
            <a:ext cx="7529625" cy="754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KNOWLEDGE REQUIREMENT ON THIS ROLE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04B932-5940-4708-9B2E-2AC619103A52}"/>
              </a:ext>
            </a:extLst>
          </p:cNvPr>
          <p:cNvSpPr txBox="1"/>
          <p:nvPr/>
        </p:nvSpPr>
        <p:spPr>
          <a:xfrm>
            <a:off x="965154" y="2283101"/>
            <a:ext cx="8370305" cy="17113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AWS (Set up Linux server, install dependency need: PHP, MySQL, NODE JS, Apache…)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GitHub (Git pull,…)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 Search about </a:t>
            </a:r>
            <a:r>
              <a:rPr lang="en-US" b="1" dirty="0"/>
              <a:t>CI/CD </a:t>
            </a:r>
            <a:r>
              <a:rPr lang="en-US" dirty="0"/>
              <a:t>deployment process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Other (docker, configure backend, frontend…)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37D23A-28C1-4671-8051-A97736E0197B}"/>
              </a:ext>
            </a:extLst>
          </p:cNvPr>
          <p:cNvSpPr/>
          <p:nvPr/>
        </p:nvSpPr>
        <p:spPr>
          <a:xfrm rot="19399757">
            <a:off x="413443" y="2067440"/>
            <a:ext cx="1103421" cy="4313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B9A506-CE9E-4380-8BCA-430C73372213}"/>
              </a:ext>
            </a:extLst>
          </p:cNvPr>
          <p:cNvSpPr txBox="1"/>
          <p:nvPr/>
        </p:nvSpPr>
        <p:spPr>
          <a:xfrm>
            <a:off x="965154" y="4421592"/>
            <a:ext cx="8370304" cy="212686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Basic knowledge on AWS, Linux, …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GitHub (Git push, commit, pull, conflict,…)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 Search about </a:t>
            </a:r>
            <a:r>
              <a:rPr lang="en-US" b="1" dirty="0"/>
              <a:t>CI/CD </a:t>
            </a:r>
            <a:r>
              <a:rPr lang="en-US" dirty="0"/>
              <a:t>deployment process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Knowledge on Laravel, Vue, MySQL,…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 Help SNA students on code problems.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19B294-F739-49AC-88A9-6792DA603985}"/>
              </a:ext>
            </a:extLst>
          </p:cNvPr>
          <p:cNvSpPr/>
          <p:nvPr/>
        </p:nvSpPr>
        <p:spPr>
          <a:xfrm rot="19399757">
            <a:off x="413443" y="4205931"/>
            <a:ext cx="1103421" cy="4313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WEP</a:t>
            </a:r>
          </a:p>
        </p:txBody>
      </p:sp>
    </p:spTree>
    <p:extLst>
      <p:ext uri="{BB962C8B-B14F-4D97-AF65-F5344CB8AC3E}">
        <p14:creationId xmlns:p14="http://schemas.microsoft.com/office/powerpoint/2010/main" val="3335492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149</Words>
  <Application>Microsoft Office PowerPoint</Application>
  <PresentationFormat>Widescreen</PresentationFormat>
  <Paragraphs>30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32</cp:revision>
  <dcterms:created xsi:type="dcterms:W3CDTF">2023-06-25T09:53:20Z</dcterms:created>
  <dcterms:modified xsi:type="dcterms:W3CDTF">2023-07-08T13:41:12Z</dcterms:modified>
</cp:coreProperties>
</file>