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957" autoAdjust="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518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21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EXPERT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/>
        </p:nvSpPr>
        <p:spPr>
          <a:xfrm>
            <a:off x="1761440" y="620386"/>
            <a:ext cx="43345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Database </a:t>
            </a:r>
            <a:r>
              <a:rPr lang="en-US" sz="3200" i="0" u="none" strike="noStrike" cap="none" dirty="0">
                <a:latin typeface="Verdana"/>
                <a:ea typeface="Verdana"/>
                <a:cs typeface="Verdana"/>
                <a:sym typeface="Verdana"/>
              </a:rPr>
              <a:t>Master</a:t>
            </a:r>
            <a:endParaRPr lang="en-US" sz="12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1308810" y="1774437"/>
            <a:ext cx="997246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Monitor the database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design and analyze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Update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database documents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(ERD) regularly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Ensure the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consistency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of database tables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Ensure the database is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well initialized 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 default values if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01DA2-4A26-642C-470E-869FD2F2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" y="489161"/>
            <a:ext cx="961843" cy="8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38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Rady Y</cp:lastModifiedBy>
  <cp:revision>32</cp:revision>
  <dcterms:created xsi:type="dcterms:W3CDTF">2023-06-25T09:53:20Z</dcterms:created>
  <dcterms:modified xsi:type="dcterms:W3CDTF">2023-06-28T05:08:08Z</dcterms:modified>
</cp:coreProperties>
</file>