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1"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227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4/5/2024</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008766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49874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9597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4779148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43339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29721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6386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9022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2616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1502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1255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5543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8216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53090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096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64534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pic>
        <p:nvPicPr>
          <p:cNvPr id="12" name="Picture 11" descr="Logo&#10;&#10;Description automatically generated">
            <a:extLst>
              <a:ext uri="{FF2B5EF4-FFF2-40B4-BE49-F238E27FC236}">
                <a16:creationId xmlns:a16="http://schemas.microsoft.com/office/drawing/2014/main" id="{B71E5F18-3839-0BDD-7682-65BF743E1CBB}"/>
              </a:ext>
            </a:extLst>
          </p:cNvPr>
          <p:cNvPicPr>
            <a:picLocks noChangeAspect="1"/>
          </p:cNvPicPr>
          <p:nvPr userDrawn="1"/>
        </p:nvPicPr>
        <p:blipFill>
          <a:blip r:embed="rId21"/>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24246712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604915" y="1912734"/>
            <a:ext cx="8669795" cy="1501228"/>
          </a:xfrm>
        </p:spPr>
        <p:txBody>
          <a:bodyPr/>
          <a:lstStyle/>
          <a:p>
            <a:pPr algn="ctr"/>
            <a:r>
              <a:rPr lang="en-US" b="1" dirty="0">
                <a:solidFill>
                  <a:schemeClr val="accent1"/>
                </a:solidFill>
                <a:latin typeface="Montserrat Black" pitchFamily="2" charset="0"/>
                <a:cs typeface="Arial" panose="020B0604020202020204" pitchFamily="34" charset="0"/>
              </a:rPr>
              <a:t>Keylogger and security</a:t>
            </a:r>
          </a:p>
        </p:txBody>
      </p:sp>
      <p:sp>
        <p:nvSpPr>
          <p:cNvPr id="3" name="TextBox 2"/>
          <p:cNvSpPr txBox="1"/>
          <p:nvPr/>
        </p:nvSpPr>
        <p:spPr>
          <a:xfrm>
            <a:off x="-347835" y="48103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kira Expanded" panose="02000800000000000000" pitchFamily="50" charset="0"/>
                <a:cs typeface="Arial"/>
              </a:rPr>
              <a:t>CAPSTONE PROJECT</a:t>
            </a:r>
          </a:p>
        </p:txBody>
      </p:sp>
      <p:sp>
        <p:nvSpPr>
          <p:cNvPr id="4" name="TextBox 3"/>
          <p:cNvSpPr txBox="1"/>
          <p:nvPr/>
        </p:nvSpPr>
        <p:spPr>
          <a:xfrm>
            <a:off x="3579645" y="3750623"/>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SENTHIL KUMAR J		2021115098</a:t>
            </a:r>
          </a:p>
          <a:p>
            <a:r>
              <a:rPr lang="en-US" sz="2000" b="1" dirty="0">
                <a:solidFill>
                  <a:schemeClr val="accent1">
                    <a:lumMod val="75000"/>
                  </a:schemeClr>
                </a:solidFill>
                <a:latin typeface="Arial"/>
                <a:cs typeface="Arial"/>
              </a:rPr>
              <a:t>Information Science and Technology</a:t>
            </a:r>
          </a:p>
          <a:p>
            <a:r>
              <a:rPr lang="en-US" sz="2000" b="1" dirty="0">
                <a:solidFill>
                  <a:schemeClr val="accent1">
                    <a:lumMod val="75000"/>
                  </a:schemeClr>
                </a:solidFill>
                <a:latin typeface="Arial"/>
                <a:cs typeface="Arial"/>
              </a:rPr>
              <a:t>College of Engineering Guindy,</a:t>
            </a:r>
          </a:p>
          <a:p>
            <a:r>
              <a:rPr lang="en-US" sz="2000" b="1" dirty="0">
                <a:solidFill>
                  <a:schemeClr val="accent1">
                    <a:lumMod val="75000"/>
                  </a:schemeClr>
                </a:solidFill>
                <a:latin typeface="Arial"/>
                <a:cs typeface="Arial"/>
              </a:rPr>
              <a:t>Anna University, CHENNAI - 600025</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200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153752"/>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1140542" y="3038167"/>
            <a:ext cx="9644356" cy="2984090"/>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295402" y="2880851"/>
            <a:ext cx="9272627" cy="2354654"/>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23644" y="215216"/>
            <a:ext cx="9601196" cy="1303867"/>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758173" y="1193871"/>
            <a:ext cx="11029615" cy="4897606"/>
          </a:xfrm>
        </p:spPr>
        <p:txBody>
          <a:bodyPr>
            <a:normAutofit fontScale="85000" lnSpcReduction="2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Organic</Template>
  <TotalTime>152</TotalTime>
  <Words>892</Words>
  <Application>Microsoft Office PowerPoint</Application>
  <PresentationFormat>Widescreen</PresentationFormat>
  <Paragraphs>109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Akira Expanded</vt:lpstr>
      <vt:lpstr>Arial</vt:lpstr>
      <vt:lpstr>Calibri</vt:lpstr>
      <vt:lpstr>Calibri Light</vt:lpstr>
      <vt:lpstr>Garamond</vt:lpstr>
      <vt:lpstr>Montserrat Black</vt:lpstr>
      <vt:lpstr>Organic</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SENTHIL KUMAR</cp:lastModifiedBy>
  <cp:revision>34</cp:revision>
  <dcterms:created xsi:type="dcterms:W3CDTF">2021-05-26T16:50:10Z</dcterms:created>
  <dcterms:modified xsi:type="dcterms:W3CDTF">2024-04-05T16:41:29Z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