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0" r:id="rId6"/>
    <p:sldId id="264" r:id="rId7"/>
    <p:sldId id="265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14"/>
    <a:srgbClr val="222222"/>
    <a:srgbClr val="E8E5DA"/>
    <a:srgbClr val="E8E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/>
    <p:restoredTop sz="94731"/>
  </p:normalViewPr>
  <p:slideViewPr>
    <p:cSldViewPr snapToGrid="0" snapToObjects="1">
      <p:cViewPr varScale="1">
        <p:scale>
          <a:sx n="151" d="100"/>
          <a:sy n="151" d="100"/>
        </p:scale>
        <p:origin x="21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595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59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92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brewerydb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openweathermap.org/api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Title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MAKE A COPY!</a:t>
            </a:r>
            <a:r>
              <a:rPr lang="en">
                <a:highlight>
                  <a:srgbClr val="FFFF00"/>
                </a:highlight>
              </a:rPr>
              <a:t> DO NOT REQUEST EDIT ACCESS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3" name="Picture 2" descr="A picture containing text, indoor, store, bar&#10;&#10;Description automatically generated">
            <a:extLst>
              <a:ext uri="{FF2B5EF4-FFF2-40B4-BE49-F238E27FC236}">
                <a16:creationId xmlns:a16="http://schemas.microsoft.com/office/drawing/2014/main" id="{80109D34-8497-D04C-9A49-B595101C9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0185"/>
            <a:ext cx="9144000" cy="557939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8B4488-FB50-7C4F-BB4E-C5F897B1F87A}"/>
              </a:ext>
            </a:extLst>
          </p:cNvPr>
          <p:cNvSpPr/>
          <p:nvPr/>
        </p:nvSpPr>
        <p:spPr>
          <a:xfrm>
            <a:off x="2464904" y="995361"/>
            <a:ext cx="4015408" cy="2736574"/>
          </a:xfrm>
          <a:prstGeom prst="roundRect">
            <a:avLst/>
          </a:prstGeom>
          <a:solidFill>
            <a:srgbClr val="E8E5D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BB638-1083-AC4A-ADB5-DA6F6759F652}"/>
              </a:ext>
            </a:extLst>
          </p:cNvPr>
          <p:cNvSpPr txBox="1"/>
          <p:nvPr/>
        </p:nvSpPr>
        <p:spPr>
          <a:xfrm>
            <a:off x="2696816" y="1557713"/>
            <a:ext cx="355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Merriweather" pitchFamily="2" charset="77"/>
              </a:rPr>
              <a:t>PLAN YOUR CRAWL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182FD-AD04-FC4D-BD13-76082FC8DE99}"/>
              </a:ext>
            </a:extLst>
          </p:cNvPr>
          <p:cNvSpPr txBox="1"/>
          <p:nvPr/>
        </p:nvSpPr>
        <p:spPr>
          <a:xfrm>
            <a:off x="3322980" y="2057768"/>
            <a:ext cx="2498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rriweather" pitchFamily="2" charset="77"/>
              </a:rPr>
              <a:t>FOR THE LOVE OF BEER</a:t>
            </a:r>
          </a:p>
        </p:txBody>
      </p:sp>
      <p:pic>
        <p:nvPicPr>
          <p:cNvPr id="8" name="Picture 7" descr="A picture containing cup, table, coffee, vessel&#10;&#10;Description automatically generated">
            <a:extLst>
              <a:ext uri="{FF2B5EF4-FFF2-40B4-BE49-F238E27FC236}">
                <a16:creationId xmlns:a16="http://schemas.microsoft.com/office/drawing/2014/main" id="{66C48BEB-916F-8044-8392-B61B8BE2F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465" y="2363647"/>
            <a:ext cx="1761067" cy="15086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2209800" y="445025"/>
            <a:ext cx="662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22222"/>
                </a:solidFill>
                <a:latin typeface="Merriweather" pitchFamily="2" charset="77"/>
              </a:rPr>
              <a:t>Concept</a:t>
            </a:r>
            <a:endParaRPr b="1" dirty="0">
              <a:solidFill>
                <a:srgbClr val="222222"/>
              </a:solidFill>
              <a:latin typeface="Merriweather" pitchFamily="2" charset="77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sz="1600" b="1" dirty="0">
                <a:latin typeface="Merriweather" pitchFamily="2" charset="77"/>
                <a:cs typeface="Poppins Light" pitchFamily="2" charset="77"/>
              </a:rPr>
              <a:t>PLAN YOUR CRAWL </a:t>
            </a:r>
            <a:r>
              <a:rPr lang="en-AU" sz="1600" dirty="0">
                <a:latin typeface="Poppins Light" pitchFamily="2" charset="77"/>
                <a:cs typeface="Poppins Light" pitchFamily="2" charset="77"/>
              </a:rPr>
              <a:t>is an API call to design a brewery tour for the beer enthusiast or casual beer drinker. </a:t>
            </a:r>
          </a:p>
          <a:p>
            <a:r>
              <a:rPr lang="en-AU" sz="1600" b="1" dirty="0">
                <a:latin typeface="Merriweather" pitchFamily="2" charset="77"/>
                <a:cs typeface="Poppins Light" pitchFamily="2" charset="77"/>
              </a:rPr>
              <a:t>MOTIVATION: </a:t>
            </a:r>
            <a:r>
              <a:rPr lang="en-AU" sz="1600" dirty="0">
                <a:latin typeface="Poppins Light" pitchFamily="2" charset="77"/>
                <a:cs typeface="Poppins Light" pitchFamily="2" charset="77"/>
              </a:rPr>
              <a:t>As someone looking to enjoy a beer on holidays, the idea of having a “go to” website to plan an afternoon of spot on beer tasting truly appeals. With additional localised information to tell me the weather, my beer tours will be the best. </a:t>
            </a:r>
          </a:p>
          <a:p>
            <a:pPr lvl="0"/>
            <a:r>
              <a:rPr lang="en-AU" sz="1600" b="1" dirty="0">
                <a:latin typeface="Merriweather" pitchFamily="2" charset="77"/>
                <a:cs typeface="Poppins Light" pitchFamily="2" charset="77"/>
              </a:rPr>
              <a:t>USER STORY: </a:t>
            </a:r>
            <a:r>
              <a:rPr lang="en-AU" sz="1600" dirty="0">
                <a:latin typeface="Poppins Light" pitchFamily="2" charset="77"/>
                <a:cs typeface="Poppins Light" pitchFamily="2" charset="77"/>
              </a:rPr>
              <a:t>As someone looking to visit a new city, I want to enter that city into the application and find a list of breweries along with their location so that I can develop a route to visit different breweries and bottle-shops in that city, and find the best route between them, along with the weather for that day.</a:t>
            </a:r>
            <a:endParaRPr sz="1600" dirty="0">
              <a:latin typeface="Poppins Light" pitchFamily="2" charset="77"/>
              <a:cs typeface="Poppins Light" pitchFamily="2" charset="77"/>
            </a:endParaRPr>
          </a:p>
        </p:txBody>
      </p:sp>
      <p:pic>
        <p:nvPicPr>
          <p:cNvPr id="3" name="Picture 2" descr="A picture containing cup, table, coffee, vessel&#10;&#10;Description automatically generated">
            <a:extLst>
              <a:ext uri="{FF2B5EF4-FFF2-40B4-BE49-F238E27FC236}">
                <a16:creationId xmlns:a16="http://schemas.microsoft.com/office/drawing/2014/main" id="{F545AA9B-A8A0-B446-9409-E0EC68B70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6" y="151126"/>
            <a:ext cx="1354667" cy="11604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2209800" y="445025"/>
            <a:ext cx="662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22222"/>
                </a:solidFill>
                <a:latin typeface="Merriweather" pitchFamily="2" charset="77"/>
              </a:rPr>
              <a:t>PROCESS</a:t>
            </a:r>
            <a:endParaRPr b="1" dirty="0">
              <a:solidFill>
                <a:srgbClr val="222222"/>
              </a:solidFill>
              <a:latin typeface="Merriweather" pitchFamily="2" charset="77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sz="1600" b="1" dirty="0">
                <a:latin typeface="Merriweather" pitchFamily="2" charset="77"/>
                <a:cs typeface="Poppins Light" pitchFamily="2" charset="77"/>
              </a:rPr>
              <a:t>TECHNOLOGY USED: </a:t>
            </a:r>
            <a:r>
              <a:rPr lang="en-AU" sz="1600" dirty="0">
                <a:latin typeface="Poppins Light" pitchFamily="2" charset="77"/>
                <a:cs typeface="Poppins Light" pitchFamily="2" charset="77"/>
              </a:rPr>
              <a:t>For this task we have used </a:t>
            </a:r>
          </a:p>
          <a:p>
            <a:pPr marL="114300" indent="0">
              <a:buNone/>
            </a:pPr>
            <a:r>
              <a:rPr lang="en-AU" sz="1600" dirty="0">
                <a:latin typeface="Poppins Light" pitchFamily="2" charset="77"/>
                <a:cs typeface="Poppins Light" pitchFamily="2" charset="77"/>
              </a:rPr>
              <a:t>HTML, Tailwind CSS, JS, Google Fonts, Font Awesome, 3</a:t>
            </a:r>
            <a:r>
              <a:rPr lang="en-AU" sz="1600" baseline="30000" dirty="0">
                <a:latin typeface="Poppins Light" pitchFamily="2" charset="77"/>
                <a:cs typeface="Poppins Light" pitchFamily="2" charset="77"/>
              </a:rPr>
              <a:t>rd</a:t>
            </a:r>
            <a:r>
              <a:rPr lang="en-AU" sz="1600" dirty="0">
                <a:latin typeface="Poppins Light" pitchFamily="2" charset="77"/>
                <a:cs typeface="Poppins Light" pitchFamily="2" charset="77"/>
              </a:rPr>
              <a:t> Party API’s (</a:t>
            </a:r>
            <a:r>
              <a:rPr lang="en-AU" sz="1600" dirty="0">
                <a:solidFill>
                  <a:srgbClr val="FF5714"/>
                </a:solidFill>
                <a:latin typeface="Poppins Light" pitchFamily="2" charset="77"/>
                <a:cs typeface="Poppins Light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OpenBrewery</a:t>
            </a:r>
            <a:r>
              <a:rPr lang="en-AU" sz="1600" dirty="0">
                <a:latin typeface="Poppins Light" pitchFamily="2" charset="77"/>
                <a:cs typeface="Poppins Light" pitchFamily="2" charset="77"/>
              </a:rPr>
              <a:t>, </a:t>
            </a:r>
            <a:r>
              <a:rPr lang="en-AU" sz="1600" dirty="0">
                <a:solidFill>
                  <a:srgbClr val="FF5714"/>
                </a:solidFill>
                <a:latin typeface="Poppins Light" pitchFamily="2" charset="77"/>
                <a:cs typeface="Poppins Light" pitchFamily="2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OpenWeather</a:t>
            </a:r>
            <a:r>
              <a:rPr lang="en-AU" sz="1600" dirty="0">
                <a:solidFill>
                  <a:srgbClr val="222222"/>
                </a:solidFill>
                <a:latin typeface="Poppins Light" pitchFamily="2" charset="77"/>
                <a:cs typeface="Poppins Light" pitchFamily="2" charset="77"/>
              </a:rPr>
              <a:t>)</a:t>
            </a:r>
          </a:p>
          <a:p>
            <a:r>
              <a:rPr lang="en-AU" sz="1600" b="1" dirty="0">
                <a:latin typeface="Merriweather" pitchFamily="2" charset="77"/>
                <a:cs typeface="Poppins Light" pitchFamily="2" charset="77"/>
              </a:rPr>
              <a:t>BREAKDOWN OF TASKS: </a:t>
            </a:r>
            <a:r>
              <a:rPr lang="en-AU" sz="1600" dirty="0">
                <a:latin typeface="Poppins Light" pitchFamily="2" charset="77"/>
                <a:cs typeface="Poppins Light" pitchFamily="2" charset="77"/>
              </a:rPr>
              <a:t>The lead for each task is </a:t>
            </a:r>
          </a:p>
          <a:p>
            <a:pPr marL="114300" indent="0">
              <a:buNone/>
            </a:pPr>
            <a:r>
              <a:rPr lang="en-AU" sz="1600" dirty="0">
                <a:latin typeface="Poppins Light" pitchFamily="2" charset="77"/>
                <a:cs typeface="Poppins Light" pitchFamily="2" charset="77"/>
              </a:rPr>
              <a:t>HTML – Dave | CSS – Daniel | JS – Ronald | Presentation - Thomas</a:t>
            </a:r>
          </a:p>
          <a:p>
            <a:pPr lvl="0"/>
            <a:r>
              <a:rPr lang="en-AU" sz="1600" b="1" dirty="0">
                <a:latin typeface="Merriweather" pitchFamily="2" charset="77"/>
                <a:cs typeface="Poppins Light" pitchFamily="2" charset="77"/>
              </a:rPr>
              <a:t>CHALLENGES: </a:t>
            </a:r>
            <a:r>
              <a:rPr lang="en-AU" sz="1600" dirty="0">
                <a:latin typeface="Poppins Light" pitchFamily="2" charset="77"/>
                <a:cs typeface="Poppins Light" pitchFamily="2" charset="77"/>
              </a:rPr>
              <a:t>Time, git requests, git approvals, meeting up out of class hours</a:t>
            </a:r>
          </a:p>
          <a:p>
            <a:pPr lvl="0"/>
            <a:r>
              <a:rPr lang="en-AU" sz="1600" b="1" dirty="0">
                <a:latin typeface="Merriweather" pitchFamily="2" charset="77"/>
                <a:cs typeface="Poppins Light" pitchFamily="2" charset="77"/>
              </a:rPr>
              <a:t>SUCCESSES: </a:t>
            </a:r>
            <a:r>
              <a:rPr lang="en-AU" sz="1600" dirty="0">
                <a:latin typeface="Poppins Light" pitchFamily="2" charset="77"/>
                <a:cs typeface="Poppins Light" pitchFamily="2" charset="77"/>
              </a:rPr>
              <a:t>Implementing Tailwind CSS, sticking to a design concept, working </a:t>
            </a:r>
          </a:p>
          <a:p>
            <a:pPr marL="114300" lvl="0" indent="0">
              <a:buNone/>
            </a:pPr>
            <a:r>
              <a:rPr lang="en-AU" sz="1600" dirty="0">
                <a:latin typeface="Poppins Light" pitchFamily="2" charset="77"/>
                <a:cs typeface="Poppins Light" pitchFamily="2" charset="77"/>
              </a:rPr>
              <a:t>to our strengths, collaboration, API requests working</a:t>
            </a:r>
            <a:endParaRPr sz="1600" dirty="0">
              <a:latin typeface="Poppins Light" pitchFamily="2" charset="77"/>
              <a:cs typeface="Poppins Light" pitchFamily="2" charset="77"/>
            </a:endParaRPr>
          </a:p>
        </p:txBody>
      </p:sp>
      <p:pic>
        <p:nvPicPr>
          <p:cNvPr id="3" name="Picture 2" descr="A picture containing cup, table, coffee, vessel&#10;&#10;Description automatically generated">
            <a:extLst>
              <a:ext uri="{FF2B5EF4-FFF2-40B4-BE49-F238E27FC236}">
                <a16:creationId xmlns:a16="http://schemas.microsoft.com/office/drawing/2014/main" id="{F545AA9B-A8A0-B446-9409-E0EC68B70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66" y="151126"/>
            <a:ext cx="1354667" cy="116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5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2209800" y="445025"/>
            <a:ext cx="662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22222"/>
                </a:solidFill>
                <a:latin typeface="Merriweather" pitchFamily="2" charset="77"/>
              </a:rPr>
              <a:t>DIRECTIONS FOR FUTURE DEV</a:t>
            </a:r>
            <a:endParaRPr b="1" dirty="0">
              <a:solidFill>
                <a:srgbClr val="222222"/>
              </a:solidFill>
              <a:latin typeface="Merriweather" pitchFamily="2" charset="77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sz="1600" b="1" dirty="0">
                <a:latin typeface="Merriweather" pitchFamily="2" charset="77"/>
                <a:cs typeface="Poppins Light" pitchFamily="2" charset="77"/>
              </a:rPr>
              <a:t>ADDING A CONTACT FORM: </a:t>
            </a:r>
            <a:r>
              <a:rPr lang="en-AU" sz="1600" dirty="0">
                <a:latin typeface="Poppins Light" pitchFamily="2" charset="77"/>
                <a:cs typeface="Poppins Light" pitchFamily="2" charset="77"/>
              </a:rPr>
              <a:t>Implementation of a contact form so users can share their best crawls</a:t>
            </a:r>
          </a:p>
          <a:p>
            <a:r>
              <a:rPr lang="en-AU" sz="1600" b="1" dirty="0">
                <a:latin typeface="Merriweather" pitchFamily="2" charset="77"/>
                <a:cs typeface="Poppins Light" pitchFamily="2" charset="77"/>
              </a:rPr>
              <a:t>DATABASE INTEGRATION: </a:t>
            </a:r>
            <a:r>
              <a:rPr lang="en-AU" sz="1600" dirty="0">
                <a:latin typeface="Poppins Light" pitchFamily="2" charset="77"/>
                <a:cs typeface="Poppins Light" pitchFamily="2" charset="77"/>
              </a:rPr>
              <a:t>Ability to store best tours in a database</a:t>
            </a:r>
          </a:p>
          <a:p>
            <a:r>
              <a:rPr lang="en-AU" sz="1600" b="1" dirty="0">
                <a:latin typeface="Merriweather" pitchFamily="2" charset="77"/>
                <a:cs typeface="Poppins Light" pitchFamily="2" charset="77"/>
              </a:rPr>
              <a:t>SOCIAL INTEGRATION: </a:t>
            </a:r>
            <a:r>
              <a:rPr lang="en-AU" sz="1600" dirty="0">
                <a:latin typeface="Poppins Light" pitchFamily="2" charset="77"/>
                <a:cs typeface="Poppins Light" pitchFamily="2" charset="77"/>
              </a:rPr>
              <a:t>Ability to share tours with friends and family via socials</a:t>
            </a:r>
          </a:p>
          <a:p>
            <a:r>
              <a:rPr lang="en-AU" sz="1600" b="1" dirty="0">
                <a:latin typeface="Merriweather" pitchFamily="2" charset="77"/>
                <a:cs typeface="Poppins Light" pitchFamily="2" charset="77"/>
              </a:rPr>
              <a:t>PDF GENERATOR: </a:t>
            </a:r>
            <a:r>
              <a:rPr lang="en-AU" sz="1600" dirty="0">
                <a:latin typeface="Poppins Light" pitchFamily="2" charset="77"/>
                <a:cs typeface="Poppins Light" pitchFamily="2" charset="77"/>
              </a:rPr>
              <a:t>Ability to PDF a tour so a driver can print out the instructions and for easy social and physical sharing</a:t>
            </a:r>
          </a:p>
          <a:p>
            <a:r>
              <a:rPr lang="en-AU" sz="1600" b="1" dirty="0">
                <a:latin typeface="Merriweather" pitchFamily="2" charset="77"/>
                <a:cs typeface="Poppins Light" pitchFamily="2" charset="77"/>
              </a:rPr>
              <a:t>EXPAND OPENBREWERIES DB TO INTERNATIONAL: </a:t>
            </a:r>
            <a:r>
              <a:rPr lang="en-AU" sz="1600" dirty="0">
                <a:latin typeface="Poppins Light" pitchFamily="2" charset="77"/>
                <a:cs typeface="Poppins Light" pitchFamily="2" charset="77"/>
              </a:rPr>
              <a:t>Gain greater reach by extending the </a:t>
            </a:r>
            <a:r>
              <a:rPr lang="en-AU" sz="1600" dirty="0" err="1">
                <a:latin typeface="Poppins Light" pitchFamily="2" charset="77"/>
                <a:cs typeface="Poppins Light" pitchFamily="2" charset="77"/>
              </a:rPr>
              <a:t>OpenBrewery</a:t>
            </a:r>
            <a:r>
              <a:rPr lang="en-AU" sz="1600" dirty="0">
                <a:latin typeface="Poppins Light" pitchFamily="2" charset="77"/>
                <a:cs typeface="Poppins Light" pitchFamily="2" charset="77"/>
              </a:rPr>
              <a:t> API to include international breweries, bottle-shops and craft brewers.</a:t>
            </a:r>
          </a:p>
          <a:p>
            <a:endParaRPr lang="en-AU" sz="1600" dirty="0">
              <a:latin typeface="Poppins Light" pitchFamily="2" charset="77"/>
              <a:cs typeface="Poppins Light" pitchFamily="2" charset="77"/>
            </a:endParaRPr>
          </a:p>
          <a:p>
            <a:endParaRPr lang="en-AU" sz="1600" dirty="0">
              <a:latin typeface="Poppins Light" pitchFamily="2" charset="77"/>
              <a:cs typeface="Poppins Light" pitchFamily="2" charset="77"/>
            </a:endParaRPr>
          </a:p>
          <a:p>
            <a:endParaRPr lang="en-AU" sz="1600" dirty="0">
              <a:latin typeface="Poppins Light" pitchFamily="2" charset="77"/>
              <a:cs typeface="Poppins Light" pitchFamily="2" charset="77"/>
            </a:endParaRPr>
          </a:p>
        </p:txBody>
      </p:sp>
      <p:pic>
        <p:nvPicPr>
          <p:cNvPr id="3" name="Picture 2" descr="A picture containing cup, table, coffee, vessel&#10;&#10;Description automatically generated">
            <a:extLst>
              <a:ext uri="{FF2B5EF4-FFF2-40B4-BE49-F238E27FC236}">
                <a16:creationId xmlns:a16="http://schemas.microsoft.com/office/drawing/2014/main" id="{F545AA9B-A8A0-B446-9409-E0EC68B70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6" y="151126"/>
            <a:ext cx="1354667" cy="116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8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2209800" y="445025"/>
            <a:ext cx="662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22222"/>
                </a:solidFill>
                <a:latin typeface="Merriweather" pitchFamily="2" charset="77"/>
              </a:rPr>
              <a:t>LINKS</a:t>
            </a:r>
            <a:endParaRPr b="1" dirty="0">
              <a:solidFill>
                <a:srgbClr val="222222"/>
              </a:solidFill>
              <a:latin typeface="Merriweather" pitchFamily="2" charset="77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sz="1600" b="1" dirty="0">
                <a:latin typeface="Merriweather" pitchFamily="2" charset="77"/>
                <a:cs typeface="Poppins Light" pitchFamily="2" charset="77"/>
              </a:rPr>
              <a:t>GITHUB: </a:t>
            </a:r>
          </a:p>
          <a:p>
            <a:r>
              <a:rPr lang="en-AU" sz="1600" b="1" dirty="0">
                <a:latin typeface="Merriweather" pitchFamily="2" charset="77"/>
                <a:cs typeface="Poppins Light" pitchFamily="2" charset="77"/>
              </a:rPr>
              <a:t>DEPLOYED: </a:t>
            </a:r>
          </a:p>
          <a:p>
            <a:r>
              <a:rPr lang="en-AU" sz="1600" b="1" dirty="0">
                <a:latin typeface="Merriweather" pitchFamily="2" charset="77"/>
                <a:cs typeface="Poppins Light" pitchFamily="2" charset="77"/>
              </a:rPr>
              <a:t>OPENBREWERY: </a:t>
            </a:r>
            <a:r>
              <a:rPr lang="en-AU" sz="1600" dirty="0">
                <a:solidFill>
                  <a:srgbClr val="FF5714"/>
                </a:solidFill>
                <a:latin typeface="Poppins Light" pitchFamily="2" charset="77"/>
                <a:cs typeface="Poppins Light" pitchFamily="2" charset="77"/>
              </a:rPr>
              <a:t>https://</a:t>
            </a:r>
            <a:r>
              <a:rPr lang="en-AU" sz="1600" dirty="0" err="1">
                <a:solidFill>
                  <a:srgbClr val="FF5714"/>
                </a:solidFill>
                <a:latin typeface="Poppins Light" pitchFamily="2" charset="77"/>
                <a:cs typeface="Poppins Light" pitchFamily="2" charset="77"/>
              </a:rPr>
              <a:t>www.openbrewerydb.org</a:t>
            </a:r>
            <a:r>
              <a:rPr lang="en-AU" sz="1600" dirty="0">
                <a:solidFill>
                  <a:srgbClr val="FF5714"/>
                </a:solidFill>
                <a:latin typeface="Poppins Light" pitchFamily="2" charset="77"/>
                <a:cs typeface="Poppins Light" pitchFamily="2" charset="77"/>
              </a:rPr>
              <a:t>/</a:t>
            </a:r>
          </a:p>
          <a:p>
            <a:r>
              <a:rPr lang="en-AU" sz="1600" b="1" dirty="0">
                <a:latin typeface="Merriweather" pitchFamily="2" charset="77"/>
                <a:cs typeface="Poppins Light" pitchFamily="2" charset="77"/>
              </a:rPr>
              <a:t>OPENWEATHER: </a:t>
            </a:r>
            <a:r>
              <a:rPr lang="en-AU" sz="1600" dirty="0">
                <a:solidFill>
                  <a:srgbClr val="FF5714"/>
                </a:solidFill>
                <a:latin typeface="Poppins Light" pitchFamily="2" charset="77"/>
                <a:cs typeface="Poppins Light" pitchFamily="2" charset="77"/>
              </a:rPr>
              <a:t>https://</a:t>
            </a:r>
            <a:r>
              <a:rPr lang="en-AU" sz="1600" dirty="0" err="1">
                <a:solidFill>
                  <a:srgbClr val="FF5714"/>
                </a:solidFill>
                <a:latin typeface="Poppins Light" pitchFamily="2" charset="77"/>
                <a:cs typeface="Poppins Light" pitchFamily="2" charset="77"/>
              </a:rPr>
              <a:t>openweathermap.org</a:t>
            </a:r>
            <a:r>
              <a:rPr lang="en-AU" sz="1600" dirty="0">
                <a:solidFill>
                  <a:srgbClr val="FF5714"/>
                </a:solidFill>
                <a:latin typeface="Poppins Light" pitchFamily="2" charset="77"/>
                <a:cs typeface="Poppins Light" pitchFamily="2" charset="77"/>
              </a:rPr>
              <a:t>/</a:t>
            </a:r>
            <a:r>
              <a:rPr lang="en-AU" sz="1600" dirty="0" err="1">
                <a:solidFill>
                  <a:srgbClr val="FF5714"/>
                </a:solidFill>
                <a:latin typeface="Poppins Light" pitchFamily="2" charset="77"/>
                <a:cs typeface="Poppins Light" pitchFamily="2" charset="77"/>
              </a:rPr>
              <a:t>api</a:t>
            </a:r>
            <a:endParaRPr lang="en-AU" sz="1600" dirty="0">
              <a:solidFill>
                <a:srgbClr val="FF5714"/>
              </a:solidFill>
              <a:latin typeface="Poppins Light" pitchFamily="2" charset="77"/>
              <a:cs typeface="Poppins Light" pitchFamily="2" charset="77"/>
            </a:endParaRPr>
          </a:p>
          <a:p>
            <a:endParaRPr lang="en-AU" sz="1600" dirty="0">
              <a:latin typeface="Poppins Light" pitchFamily="2" charset="77"/>
              <a:cs typeface="Poppins Light" pitchFamily="2" charset="77"/>
            </a:endParaRPr>
          </a:p>
          <a:p>
            <a:endParaRPr lang="en-AU" sz="1600" dirty="0">
              <a:latin typeface="Poppins Light" pitchFamily="2" charset="77"/>
              <a:cs typeface="Poppins Light" pitchFamily="2" charset="77"/>
            </a:endParaRPr>
          </a:p>
          <a:p>
            <a:endParaRPr lang="en-AU" sz="1600" dirty="0">
              <a:latin typeface="Poppins Light" pitchFamily="2" charset="77"/>
              <a:cs typeface="Poppins Light" pitchFamily="2" charset="77"/>
            </a:endParaRPr>
          </a:p>
        </p:txBody>
      </p:sp>
      <p:pic>
        <p:nvPicPr>
          <p:cNvPr id="3" name="Picture 2" descr="A picture containing cup, table, coffee, vessel&#10;&#10;Description automatically generated">
            <a:extLst>
              <a:ext uri="{FF2B5EF4-FFF2-40B4-BE49-F238E27FC236}">
                <a16:creationId xmlns:a16="http://schemas.microsoft.com/office/drawing/2014/main" id="{F545AA9B-A8A0-B446-9409-E0EC68B70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6" y="151126"/>
            <a:ext cx="1354667" cy="116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637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370</Words>
  <Application>Microsoft Macintosh PowerPoint</Application>
  <PresentationFormat>On-screen Show (16:9)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Merriweather</vt:lpstr>
      <vt:lpstr>Poppins Light</vt:lpstr>
      <vt:lpstr>Simple Light</vt:lpstr>
      <vt:lpstr>Project Title</vt:lpstr>
      <vt:lpstr>Elevator pitch</vt:lpstr>
      <vt:lpstr>Concept</vt:lpstr>
      <vt:lpstr>PROCESS</vt:lpstr>
      <vt:lpstr>Demo</vt:lpstr>
      <vt:lpstr>DIRECTIONS FOR FUTURE DEV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Dave Coleman</cp:lastModifiedBy>
  <cp:revision>3</cp:revision>
  <dcterms:modified xsi:type="dcterms:W3CDTF">2022-01-24T11:22:26Z</dcterms:modified>
</cp:coreProperties>
</file>