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3"/>
    <p:restoredTop sz="73169"/>
  </p:normalViewPr>
  <p:slideViewPr>
    <p:cSldViewPr snapToGrid="0">
      <p:cViewPr>
        <p:scale>
          <a:sx n="72" d="100"/>
          <a:sy n="72" d="100"/>
        </p:scale>
        <p:origin x="57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EE4D0-8360-4B41-9794-AE0E00E844E2}" type="datetimeFigureOut">
              <a:rPr kumimoji="1" lang="ko-Kore-KR" altLang="en-US" smtClean="0"/>
              <a:t>2023. 8. 1.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BA1C1-978B-FD4E-A13F-EC550D63E3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073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ko-Kore-KR" dirty="0"/>
              <a:t>web</a:t>
            </a:r>
            <a:r>
              <a:rPr kumimoji="1" lang="ko-Kore-KR" altLang="en-US" dirty="0"/>
              <a:t>에서</a:t>
            </a:r>
            <a:r>
              <a:rPr kumimoji="1" lang="en-US" altLang="ko-Kore-KR" dirty="0"/>
              <a:t> </a:t>
            </a:r>
            <a:r>
              <a:rPr kumimoji="1" lang="en-US" altLang="ko-KR" dirty="0"/>
              <a:t>/hello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처리되면</a:t>
            </a:r>
            <a:r>
              <a:rPr kumimoji="1" lang="en-US" altLang="ko-KR" dirty="0"/>
              <a:t>(localhost:8080/hello)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GetMapping</a:t>
            </a:r>
            <a:r>
              <a:rPr kumimoji="1" lang="en-US" altLang="ko-KR" dirty="0"/>
              <a:t>(‘hello’) </a:t>
            </a:r>
            <a:r>
              <a:rPr kumimoji="1" lang="ko-KR" altLang="en-US" dirty="0"/>
              <a:t>메서드 호출</a:t>
            </a: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ore-KR" altLang="en-US" dirty="0"/>
              <a:t>내장된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톰캣</a:t>
            </a:r>
            <a:r>
              <a:rPr kumimoji="1" lang="ko-KR" altLang="en-US" dirty="0"/>
              <a:t> 서버에서 </a:t>
            </a:r>
            <a:r>
              <a:rPr kumimoji="1" lang="en-US" altLang="ko-KR" dirty="0" err="1"/>
              <a:t>url</a:t>
            </a:r>
            <a:r>
              <a:rPr kumimoji="1" lang="ko-KR" altLang="en-US" dirty="0"/>
              <a:t> 주소를 받아서 </a:t>
            </a:r>
            <a:r>
              <a:rPr kumimoji="1" lang="en-US" altLang="ko-KR" dirty="0"/>
              <a:t>spring</a:t>
            </a:r>
            <a:r>
              <a:rPr kumimoji="1" lang="ko-KR" altLang="en-US" dirty="0"/>
              <a:t>에게 물어봄</a:t>
            </a: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en-US" altLang="ko-KR" dirty="0"/>
              <a:t>http </a:t>
            </a:r>
            <a:r>
              <a:rPr kumimoji="1" lang="ko-KR" altLang="en-US" dirty="0"/>
              <a:t>통신에서 </a:t>
            </a:r>
            <a:r>
              <a:rPr kumimoji="1" lang="en-US" altLang="ko-KR" dirty="0" err="1"/>
              <a:t>GetMapping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Get </a:t>
            </a:r>
            <a:r>
              <a:rPr kumimoji="1" lang="ko-KR" altLang="en-US" dirty="0"/>
              <a:t>역할을 함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이를 통해 </a:t>
            </a:r>
            <a:r>
              <a:rPr kumimoji="1" lang="en-US" altLang="ko-KR" dirty="0" err="1"/>
              <a:t>GetMapping</a:t>
            </a:r>
            <a:r>
              <a:rPr kumimoji="1" lang="en-US" altLang="ko-KR" dirty="0"/>
              <a:t>(‘hello’)</a:t>
            </a:r>
            <a:r>
              <a:rPr kumimoji="1" lang="ko-KR" altLang="en-US" dirty="0"/>
              <a:t>로 </a:t>
            </a:r>
            <a:r>
              <a:rPr kumimoji="1" lang="en-US" altLang="ko-KR" dirty="0" err="1"/>
              <a:t>url</a:t>
            </a:r>
            <a:r>
              <a:rPr kumimoji="1" lang="en-US" altLang="ko-KR" dirty="0"/>
              <a:t> </a:t>
            </a:r>
            <a:r>
              <a:rPr kumimoji="1" lang="ko-KR" altLang="en-US" dirty="0"/>
              <a:t>매치</a:t>
            </a: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en-US" altLang="ko-KR" dirty="0"/>
              <a:t>controller</a:t>
            </a:r>
            <a:r>
              <a:rPr kumimoji="1" lang="ko-KR" altLang="en-US" dirty="0"/>
              <a:t>의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GetMapping</a:t>
            </a:r>
            <a:r>
              <a:rPr kumimoji="1" lang="en-US" altLang="ko-KR" dirty="0"/>
              <a:t> </a:t>
            </a:r>
            <a:r>
              <a:rPr kumimoji="1" lang="ko-KR" altLang="en-US" dirty="0"/>
              <a:t>메서드에서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model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key: ”data”, value: “hello!”</a:t>
            </a:r>
            <a:r>
              <a:rPr kumimoji="1" lang="ko-KR" altLang="en-US" dirty="0"/>
              <a:t>로 추가</a:t>
            </a: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en-US" altLang="ko-KR" dirty="0"/>
              <a:t>controller</a:t>
            </a:r>
            <a:r>
              <a:rPr kumimoji="1" lang="ko-KR" altLang="en-US" dirty="0"/>
              <a:t>의 </a:t>
            </a:r>
            <a:r>
              <a:rPr kumimoji="1" lang="en-US" altLang="ko-KR" dirty="0" err="1"/>
              <a:t>GetMapping</a:t>
            </a:r>
            <a:r>
              <a:rPr kumimoji="1" lang="en-US" altLang="ko-KR" dirty="0"/>
              <a:t> </a:t>
            </a:r>
            <a:r>
              <a:rPr kumimoji="1" lang="ko-KR" altLang="en-US" dirty="0"/>
              <a:t>메서드에서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return </a:t>
            </a:r>
            <a:r>
              <a:rPr kumimoji="1" lang="ko-KR" altLang="en-US" dirty="0"/>
              <a:t>문자열 값은 </a:t>
            </a:r>
            <a:r>
              <a:rPr kumimoji="1" lang="en-US" altLang="ko-KR" dirty="0"/>
              <a:t>resources -&gt; templates -&gt; </a:t>
            </a:r>
            <a:r>
              <a:rPr kumimoji="1" lang="ko-KR" altLang="en-US" dirty="0"/>
              <a:t>해당 문자열과 일치하는 파일 호출</a:t>
            </a: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R" altLang="en-US" dirty="0"/>
              <a:t>이는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data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model</a:t>
            </a:r>
            <a:r>
              <a:rPr kumimoji="1" lang="ko-KR" altLang="en-US" dirty="0"/>
              <a:t>에 담아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hello.html</a:t>
            </a:r>
            <a:r>
              <a:rPr kumimoji="1" lang="en-US" altLang="ko-KR" dirty="0"/>
              <a:t> </a:t>
            </a:r>
            <a:r>
              <a:rPr kumimoji="1" lang="ko-KR" altLang="en-US" dirty="0"/>
              <a:t>화면을 렌더링 하는 과정이다</a:t>
            </a:r>
            <a:r>
              <a:rPr kumimoji="1"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kumimoji="1" lang="en-US" altLang="ko-KR" dirty="0"/>
              <a:t>(controller</a:t>
            </a:r>
            <a:r>
              <a:rPr kumimoji="1" lang="ko-KR" altLang="en-US" dirty="0"/>
              <a:t>에서 반환 값으로 문자열을 반환하면 뷰 </a:t>
            </a:r>
            <a:r>
              <a:rPr kumimoji="1" lang="ko-KR" altLang="en-US" dirty="0" err="1"/>
              <a:t>리졸버가</a:t>
            </a:r>
            <a:r>
              <a:rPr kumimoji="1" lang="ko-KR" altLang="en-US" dirty="0"/>
              <a:t> 화면을 찾아서 처리</a:t>
            </a:r>
            <a:r>
              <a:rPr kumimoji="1" lang="en-US" altLang="ko-KR" dirty="0"/>
              <a:t>)</a:t>
            </a:r>
          </a:p>
          <a:p>
            <a:pPr marL="228600" indent="-228600">
              <a:buAutoNum type="arabicPeriod"/>
            </a:pPr>
            <a:r>
              <a:rPr kumimoji="1" lang="en-US" altLang="ko-KR" dirty="0"/>
              <a:t>(</a:t>
            </a:r>
            <a:r>
              <a:rPr kumimoji="1" lang="ko-KR" altLang="en-US" dirty="0"/>
              <a:t>스프링 부트 템플릿 엔진 기본 </a:t>
            </a:r>
            <a:r>
              <a:rPr kumimoji="1" lang="en-US" altLang="ko-KR" dirty="0" err="1"/>
              <a:t>viewName</a:t>
            </a:r>
            <a:r>
              <a:rPr kumimoji="1" lang="en-US" altLang="ko-KR" dirty="0"/>
              <a:t> </a:t>
            </a:r>
            <a:r>
              <a:rPr kumimoji="1" lang="ko-KR" altLang="en-US" dirty="0"/>
              <a:t>매핑 방법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‘</a:t>
            </a:r>
            <a:r>
              <a:rPr kumimoji="1" lang="en-US" altLang="ko-KR" dirty="0" err="1"/>
              <a:t>resources:templates</a:t>
            </a:r>
            <a:r>
              <a:rPr kumimoji="1" lang="en-US" altLang="ko-KR" dirty="0"/>
              <a:t>’/+(</a:t>
            </a:r>
            <a:r>
              <a:rPr kumimoji="1" lang="en-US" altLang="ko-KR" dirty="0" err="1"/>
              <a:t>ViewName</a:t>
            </a:r>
            <a:r>
              <a:rPr kumimoji="1" lang="en-US" altLang="ko-KR" dirty="0"/>
              <a:t>)+’.html’</a:t>
            </a:r>
            <a:r>
              <a:rPr kumimoji="1" lang="ko-KR" altLang="en-US" dirty="0"/>
              <a:t> 방식으로 뷰 </a:t>
            </a:r>
            <a:r>
              <a:rPr kumimoji="1" lang="ko-KR" altLang="en-US" dirty="0" err="1"/>
              <a:t>리졸버가</a:t>
            </a:r>
            <a:r>
              <a:rPr kumimoji="1" lang="ko-KR" altLang="en-US" dirty="0"/>
              <a:t> </a:t>
            </a:r>
            <a:r>
              <a:rPr kumimoji="1" lang="en-US" altLang="ko-KR" dirty="0"/>
              <a:t>html</a:t>
            </a:r>
            <a:r>
              <a:rPr kumimoji="1" lang="ko-KR" altLang="en-US" dirty="0"/>
              <a:t> 파일을 찾아 렌더링한다는 것</a:t>
            </a:r>
            <a:r>
              <a:rPr kumimoji="1" lang="en-US" altLang="ko-KR" dirty="0"/>
              <a:t>!)</a:t>
            </a:r>
          </a:p>
          <a:p>
            <a:pPr marL="228600" indent="-228600">
              <a:buAutoNum type="arabicPeriod"/>
            </a:pPr>
            <a:r>
              <a:rPr kumimoji="1" lang="en-US" altLang="ko-KR" dirty="0" err="1"/>
              <a:t>hello.html</a:t>
            </a:r>
            <a:r>
              <a:rPr kumimoji="1" lang="en-US" altLang="ko-KR" dirty="0"/>
              <a:t> </a:t>
            </a:r>
            <a:r>
              <a:rPr kumimoji="1" lang="ko-KR" altLang="en-US" dirty="0"/>
              <a:t>파일에서 </a:t>
            </a:r>
            <a:r>
              <a:rPr kumimoji="1" lang="en-US" altLang="ko-KR" dirty="0"/>
              <a:t>${data}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model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key</a:t>
            </a:r>
            <a:r>
              <a:rPr kumimoji="1" lang="ko-KR" altLang="en-US" dirty="0"/>
              <a:t>값이 </a:t>
            </a:r>
            <a:r>
              <a:rPr kumimoji="1" lang="en-US" altLang="ko-KR" dirty="0"/>
              <a:t>‘data’</a:t>
            </a:r>
            <a:r>
              <a:rPr kumimoji="1" lang="ko-KR" altLang="en-US" dirty="0"/>
              <a:t>이면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그에 따르는</a:t>
            </a:r>
            <a:r>
              <a:rPr kumimoji="1" lang="en-US" altLang="ko-KR" dirty="0"/>
              <a:t> value</a:t>
            </a:r>
            <a:r>
              <a:rPr kumimoji="1" lang="ko-KR" altLang="en-US" dirty="0"/>
              <a:t> 값이 들어가게 된다</a:t>
            </a:r>
            <a:r>
              <a:rPr kumimoji="1" lang="en-US" altLang="ko-KR"/>
              <a:t>.</a:t>
            </a:r>
            <a:endParaRPr kumimoji="1" lang="en-US" altLang="ko-KR" dirty="0"/>
          </a:p>
          <a:p>
            <a:pPr marL="228600" indent="-228600">
              <a:buAutoNum type="arabicPeriod"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BA1C1-978B-FD4E-A13F-EC550D63E31B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1593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44711-4156-4A03-5F26-CEA4BE9D2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DBE619-0A40-5B7B-E971-0D60C1DF6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530B9-DC41-E7B2-FE3A-37B855410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FC8A-1ED9-6844-BD70-61F9641D2AFC}" type="datetimeFigureOut">
              <a:rPr kumimoji="1" lang="ko-Kore-KR" altLang="en-US" smtClean="0"/>
              <a:t>2023. 8. 1.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988E0-5211-1AA3-907E-9586F5448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AF741-3822-4D85-9850-8336794D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A4CE-0D39-B14C-A4A3-CC06EBEE4F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247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CAC47-1D3F-7440-50A0-7D6129FA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84E788-906D-4C52-6388-9E26A0C08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2A578-D3A0-2454-1299-817CCA8F3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FC8A-1ED9-6844-BD70-61F9641D2AFC}" type="datetimeFigureOut">
              <a:rPr kumimoji="1" lang="ko-Kore-KR" altLang="en-US" smtClean="0"/>
              <a:t>2023. 8. 1.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F0CF6A-B2FB-9AAC-626B-082955CE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818979-48F4-2402-1EC1-31155D18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A4CE-0D39-B14C-A4A3-CC06EBEE4F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173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D90E49-CB7C-68A7-3FCE-79ABDB293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B8A9CF-4D47-5ED4-E6F5-FA667D931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1A7EC-5408-2EC2-43A2-387DF9F0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FC8A-1ED9-6844-BD70-61F9641D2AFC}" type="datetimeFigureOut">
              <a:rPr kumimoji="1" lang="ko-Kore-KR" altLang="en-US" smtClean="0"/>
              <a:t>2023. 8. 1.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28EEA-7182-BC18-0662-9496A41F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95020C-9405-D90E-0E0C-F5DD628F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A4CE-0D39-B14C-A4A3-CC06EBEE4F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3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CDC97-75DC-EF91-2476-A1E35A54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59C5C-9F9A-D0E9-B0FA-25909CC1F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AFFCD-7014-9DAC-53A2-09BB1016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FC8A-1ED9-6844-BD70-61F9641D2AFC}" type="datetimeFigureOut">
              <a:rPr kumimoji="1" lang="ko-Kore-KR" altLang="en-US" smtClean="0"/>
              <a:t>2023. 8. 1.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B3AFB-B311-17EF-96F0-E8AEB3E2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474EF-982D-8D73-5985-6031BA3F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A4CE-0D39-B14C-A4A3-CC06EBEE4F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056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5A26A-2B99-AF73-74AD-4430E8EC6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90A88A-484D-65B9-A340-3D267A39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38460-4564-7401-A4D4-F21D96AE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FC8A-1ED9-6844-BD70-61F9641D2AFC}" type="datetimeFigureOut">
              <a:rPr kumimoji="1" lang="ko-Kore-KR" altLang="en-US" smtClean="0"/>
              <a:t>2023. 8. 1.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D9CBD-C1A4-9AC2-14D4-AFF0A2FD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7AEE90-14C6-89C5-9D22-4BC4039E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A4CE-0D39-B14C-A4A3-CC06EBEE4F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51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528B2-EB5F-148B-108B-247FD840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C8AD6-0796-0473-C8CE-2F0F193AD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F11D56-13CC-6D84-7345-9C1D37927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329554-94BA-E723-FEF5-86FAFF5E9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FC8A-1ED9-6844-BD70-61F9641D2AFC}" type="datetimeFigureOut">
              <a:rPr kumimoji="1" lang="ko-Kore-KR" altLang="en-US" smtClean="0"/>
              <a:t>2023. 8. 1.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EC5C02-4EE9-B2F4-F6F2-8F2B06E91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8D1E86-5E09-7965-BA35-DC02E714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A4CE-0D39-B14C-A4A3-CC06EBEE4F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220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8215F-6B4B-8AFC-4532-B905C4784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2A894-A27E-E78B-6404-0A803A23E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30438D-24BC-2C02-318B-617AD2BE2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EEC196-43CD-4EF3-4AAC-039CA5779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CD2610-9331-ECB3-C142-B80CB848C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981C99-3D66-32F7-DC4F-519E07E15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FC8A-1ED9-6844-BD70-61F9641D2AFC}" type="datetimeFigureOut">
              <a:rPr kumimoji="1" lang="ko-Kore-KR" altLang="en-US" smtClean="0"/>
              <a:t>2023. 8. 1.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72BE69-8700-1D13-5DA6-C1E87425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013FC9-D57A-939D-160A-82AAAEBE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A4CE-0D39-B14C-A4A3-CC06EBEE4F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040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530BD-0F13-9253-44F9-2900C68B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2E7EBD-CFB7-D98F-C322-1BE76A23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FC8A-1ED9-6844-BD70-61F9641D2AFC}" type="datetimeFigureOut">
              <a:rPr kumimoji="1" lang="ko-Kore-KR" altLang="en-US" smtClean="0"/>
              <a:t>2023. 8. 1.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FA3907-79E8-B53D-3B7D-B940B661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8F515B-0F19-F3BB-DC21-4F7425C2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A4CE-0D39-B14C-A4A3-CC06EBEE4F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894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9F4152-2BDD-AB21-7943-40C229EA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FC8A-1ED9-6844-BD70-61F9641D2AFC}" type="datetimeFigureOut">
              <a:rPr kumimoji="1" lang="ko-Kore-KR" altLang="en-US" smtClean="0"/>
              <a:t>2023. 8. 1.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30E347-D28C-6FE8-29F5-666D38AF4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7EB202-F5A0-1382-E44C-D73E2217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A4CE-0D39-B14C-A4A3-CC06EBEE4F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353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A372D-2D8F-2838-CD02-BEFCAE9F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092E4-45FE-DA79-3E45-3FC9A0EE6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1FFE2E-0618-B5DB-B5C9-EB34BCD29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A3DA87-C52C-6818-AFF7-F47178B4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FC8A-1ED9-6844-BD70-61F9641D2AFC}" type="datetimeFigureOut">
              <a:rPr kumimoji="1" lang="ko-Kore-KR" altLang="en-US" smtClean="0"/>
              <a:t>2023. 8. 1.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67AC99-2F54-D33E-B27B-01DFBCACC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501544-4AAC-7327-AB36-28E2F690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A4CE-0D39-B14C-A4A3-CC06EBEE4F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822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6610F-269D-FC49-EFB2-A25B7DA4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A6ED37-55B2-4DDE-5EF8-034C17C86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7FD064-3904-8496-DF11-97B54BC9B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73370F-67A6-ED36-CAD2-7D85454F2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FC8A-1ED9-6844-BD70-61F9641D2AFC}" type="datetimeFigureOut">
              <a:rPr kumimoji="1" lang="ko-Kore-KR" altLang="en-US" smtClean="0"/>
              <a:t>2023. 8. 1.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EE6F3F-79A3-4139-2079-0AFD3E6A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46493B-A1A0-AD78-0325-B7DC8BB6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DA4CE-0D39-B14C-A4A3-CC06EBEE4F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284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E22989-453C-CA8F-E464-2A793B43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F0ABC7-31CE-2B1E-EFA1-E8D49236B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762F8-DEA0-CC69-EC0A-BC137C4B7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0FC8A-1ED9-6844-BD70-61F9641D2AFC}" type="datetimeFigureOut">
              <a:rPr kumimoji="1" lang="ko-Kore-KR" altLang="en-US" smtClean="0"/>
              <a:t>2023. 8. 1.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6522B5-9C75-9876-8598-7B821CFFD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D8A77-7C86-F65F-DADB-7C10D0023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DA4CE-0D39-B14C-A4A3-CC06EBEE4F4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992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854C86-B413-E19F-CB95-B9EA7FE249BA}"/>
              </a:ext>
            </a:extLst>
          </p:cNvPr>
          <p:cNvSpPr/>
          <p:nvPr/>
        </p:nvSpPr>
        <p:spPr>
          <a:xfrm>
            <a:off x="5945425" y="1299879"/>
            <a:ext cx="3718528" cy="4276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277995-369C-D4B8-6E15-7E658C8CA921}"/>
              </a:ext>
            </a:extLst>
          </p:cNvPr>
          <p:cNvSpPr/>
          <p:nvPr/>
        </p:nvSpPr>
        <p:spPr>
          <a:xfrm>
            <a:off x="1470212" y="753035"/>
            <a:ext cx="8659906" cy="5199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E5AE56-9DC3-4AEE-1C26-486CA439754C}"/>
              </a:ext>
            </a:extLst>
          </p:cNvPr>
          <p:cNvSpPr/>
          <p:nvPr/>
        </p:nvSpPr>
        <p:spPr>
          <a:xfrm>
            <a:off x="1604683" y="2330823"/>
            <a:ext cx="1598386" cy="2196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87230-2637-7B16-81E9-6E21156EAD68}"/>
              </a:ext>
            </a:extLst>
          </p:cNvPr>
          <p:cNvSpPr txBox="1"/>
          <p:nvPr/>
        </p:nvSpPr>
        <p:spPr>
          <a:xfrm>
            <a:off x="1849878" y="310987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      </a:t>
            </a:r>
            <a:r>
              <a:rPr kumimoji="1" lang="ko-Kore-KR" altLang="en-US" dirty="0"/>
              <a:t>웹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브라우저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DF4D2B-F320-B3CF-53B0-F3AFC67FD35A}"/>
              </a:ext>
            </a:extLst>
          </p:cNvPr>
          <p:cNvSpPr/>
          <p:nvPr/>
        </p:nvSpPr>
        <p:spPr>
          <a:xfrm>
            <a:off x="5373321" y="1855253"/>
            <a:ext cx="1483658" cy="32272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07A54-83E7-BF76-266B-738E0A633B98}"/>
              </a:ext>
            </a:extLst>
          </p:cNvPr>
          <p:cNvSpPr txBox="1"/>
          <p:nvPr/>
        </p:nvSpPr>
        <p:spPr>
          <a:xfrm>
            <a:off x="5356634" y="3145737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내장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 err="1"/>
              <a:t>톰캣</a:t>
            </a:r>
            <a:r>
              <a:rPr kumimoji="1" lang="ko-KR" altLang="en-US" dirty="0"/>
              <a:t> 서버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2082FA7-871E-E174-BBA7-4178CB2F04D6}"/>
              </a:ext>
            </a:extLst>
          </p:cNvPr>
          <p:cNvCxnSpPr>
            <a:cxnSpLocks/>
          </p:cNvCxnSpPr>
          <p:nvPr/>
        </p:nvCxnSpPr>
        <p:spPr>
          <a:xfrm>
            <a:off x="3203069" y="2725271"/>
            <a:ext cx="2120854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02BD8E8-D947-B7A4-4A3E-D4D13024FD01}"/>
              </a:ext>
            </a:extLst>
          </p:cNvPr>
          <p:cNvCxnSpPr>
            <a:cxnSpLocks/>
          </p:cNvCxnSpPr>
          <p:nvPr/>
        </p:nvCxnSpPr>
        <p:spPr>
          <a:xfrm flipH="1">
            <a:off x="3337540" y="4356847"/>
            <a:ext cx="4192813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A2DAB7-2E2D-6CAC-4EF3-9615DB21630B}"/>
              </a:ext>
            </a:extLst>
          </p:cNvPr>
          <p:cNvSpPr txBox="1"/>
          <p:nvPr/>
        </p:nvSpPr>
        <p:spPr>
          <a:xfrm>
            <a:off x="3212126" y="2216546"/>
            <a:ext cx="211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localhost:8080/hello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2F64F4-0B95-6EB3-A8E0-3829801382B8}"/>
              </a:ext>
            </a:extLst>
          </p:cNvPr>
          <p:cNvSpPr txBox="1"/>
          <p:nvPr/>
        </p:nvSpPr>
        <p:spPr>
          <a:xfrm>
            <a:off x="3327853" y="3784920"/>
            <a:ext cx="188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변환된 </a:t>
            </a:r>
            <a:r>
              <a:rPr kumimoji="1" lang="en-US" altLang="ko-Kore-KR" dirty="0" err="1"/>
              <a:t>hello.html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CE4209-3592-0F37-2E66-B91FF9701B07}"/>
              </a:ext>
            </a:extLst>
          </p:cNvPr>
          <p:cNvSpPr/>
          <p:nvPr/>
        </p:nvSpPr>
        <p:spPr>
          <a:xfrm>
            <a:off x="7106178" y="1855253"/>
            <a:ext cx="2360551" cy="32272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8BF8A5D-E9FF-0DA2-68A6-62DDCB7738AD}"/>
              </a:ext>
            </a:extLst>
          </p:cNvPr>
          <p:cNvCxnSpPr>
            <a:cxnSpLocks/>
          </p:cNvCxnSpPr>
          <p:nvPr/>
        </p:nvCxnSpPr>
        <p:spPr>
          <a:xfrm>
            <a:off x="6856979" y="2725271"/>
            <a:ext cx="852668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ABAA9E4-0197-9073-DAF9-7DE4AD058FB8}"/>
              </a:ext>
            </a:extLst>
          </p:cNvPr>
          <p:cNvSpPr/>
          <p:nvPr/>
        </p:nvSpPr>
        <p:spPr>
          <a:xfrm>
            <a:off x="7804689" y="2420034"/>
            <a:ext cx="1483658" cy="725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DF92A1-79DA-DB71-A0E9-29ADDB1F73F1}"/>
              </a:ext>
            </a:extLst>
          </p:cNvPr>
          <p:cNvSpPr txBox="1"/>
          <p:nvPr/>
        </p:nvSpPr>
        <p:spPr>
          <a:xfrm>
            <a:off x="8031302" y="2644385"/>
            <a:ext cx="11201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err="1"/>
              <a:t>helloController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0C5718-2D09-8205-449F-812A88CA55D2}"/>
              </a:ext>
            </a:extLst>
          </p:cNvPr>
          <p:cNvSpPr/>
          <p:nvPr/>
        </p:nvSpPr>
        <p:spPr>
          <a:xfrm>
            <a:off x="7815439" y="3881715"/>
            <a:ext cx="1483658" cy="725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8AE491-717A-1CF4-8980-BA43472B2296}"/>
              </a:ext>
            </a:extLst>
          </p:cNvPr>
          <p:cNvSpPr txBox="1"/>
          <p:nvPr/>
        </p:nvSpPr>
        <p:spPr>
          <a:xfrm>
            <a:off x="8042052" y="4106066"/>
            <a:ext cx="1008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err="1"/>
              <a:t>viewResolver</a:t>
            </a:r>
            <a:endParaRPr kumimoji="1" lang="ko-Kore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3A1B356-33E8-501B-9DB4-823DDB9AADC2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8557268" y="3272116"/>
            <a:ext cx="0" cy="609599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6944EE3-97A2-38BC-9192-B736B3CF4549}"/>
              </a:ext>
            </a:extLst>
          </p:cNvPr>
          <p:cNvSpPr txBox="1"/>
          <p:nvPr/>
        </p:nvSpPr>
        <p:spPr>
          <a:xfrm>
            <a:off x="7705827" y="1990430"/>
            <a:ext cx="1297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스프링 컨테이너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C58C82-67FF-08DE-944D-9A3EC176C576}"/>
              </a:ext>
            </a:extLst>
          </p:cNvPr>
          <p:cNvSpPr txBox="1"/>
          <p:nvPr/>
        </p:nvSpPr>
        <p:spPr>
          <a:xfrm>
            <a:off x="6989303" y="937026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/>
              <a:t>스프링 부트</a:t>
            </a:r>
            <a:endParaRPr kumimoji="1" lang="ko-Kore-KR" altLang="en-US" sz="2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EAA270-6FF8-21C7-AE99-EF79A10D342F}"/>
              </a:ext>
            </a:extLst>
          </p:cNvPr>
          <p:cNvSpPr txBox="1"/>
          <p:nvPr/>
        </p:nvSpPr>
        <p:spPr>
          <a:xfrm>
            <a:off x="7113599" y="4689448"/>
            <a:ext cx="2067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templates/</a:t>
            </a:r>
            <a:r>
              <a:rPr kumimoji="1" lang="en-US" altLang="ko-Kore-KR" sz="1200" dirty="0" err="1"/>
              <a:t>hello.html</a:t>
            </a:r>
            <a:r>
              <a:rPr kumimoji="1" lang="en-US" altLang="ko-Kore-KR" sz="1200" dirty="0"/>
              <a:t> </a:t>
            </a:r>
          </a:p>
          <a:p>
            <a:r>
              <a:rPr kumimoji="1" lang="en-US" altLang="ko-Kore-KR" sz="1200" dirty="0" err="1"/>
              <a:t>Thymeleaf</a:t>
            </a:r>
            <a:r>
              <a:rPr kumimoji="1" lang="en-US" altLang="ko-Kore-KR" sz="1200" dirty="0"/>
              <a:t> </a:t>
            </a:r>
            <a:r>
              <a:rPr kumimoji="1" lang="ko-KR" altLang="en-US" sz="1200" dirty="0"/>
              <a:t>템플릿 엔진 처리</a:t>
            </a:r>
            <a:endParaRPr kumimoji="1"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B5523B-743E-9908-6822-4358B0058171}"/>
              </a:ext>
            </a:extLst>
          </p:cNvPr>
          <p:cNvSpPr txBox="1"/>
          <p:nvPr/>
        </p:nvSpPr>
        <p:spPr>
          <a:xfrm>
            <a:off x="7083800" y="3175551"/>
            <a:ext cx="1351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return: hello</a:t>
            </a:r>
          </a:p>
          <a:p>
            <a:r>
              <a:rPr kumimoji="1" lang="en-US" altLang="ko-Kore-KR" sz="1200" dirty="0"/>
              <a:t>model(</a:t>
            </a:r>
            <a:r>
              <a:rPr kumimoji="1" lang="en-US" altLang="ko-Kore-KR" sz="1200" dirty="0" err="1"/>
              <a:t>data:hello</a:t>
            </a:r>
            <a:r>
              <a:rPr kumimoji="1" lang="en-US" altLang="ko-Kore-KR" sz="1200" dirty="0"/>
              <a:t>!)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4683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202</Words>
  <Application>Microsoft Macintosh PowerPoint</Application>
  <PresentationFormat>와이드스크린</PresentationFormat>
  <Paragraphs>24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서유준</dc:creator>
  <cp:lastModifiedBy>서유준</cp:lastModifiedBy>
  <cp:revision>1</cp:revision>
  <dcterms:created xsi:type="dcterms:W3CDTF">2023-08-01T07:00:59Z</dcterms:created>
  <dcterms:modified xsi:type="dcterms:W3CDTF">2023-08-01T07:40:47Z</dcterms:modified>
</cp:coreProperties>
</file>