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5143500" type="screen16x9"/>
  <p:notesSz cx="6858000" cy="9144000"/>
  <p:embeddedFontLst>
    <p:embeddedFont>
      <p:font typeface="Lato" panose="020B0600000101010101" charset="0"/>
      <p:regular r:id="rId27"/>
      <p:bold r:id="rId28"/>
      <p:italic r:id="rId29"/>
      <p:boldItalic r:id="rId30"/>
    </p:embeddedFont>
    <p:embeddedFont>
      <p:font typeface="Raleway" panose="020B0600000101010101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9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69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8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4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79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37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3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7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7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5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08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7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93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473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9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3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1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1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4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64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4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“</a:t>
            </a:r>
            <a:r>
              <a:rPr lang="ko-KR" altLang="en-US" dirty="0" err="1">
                <a:latin typeface="+mj-ea"/>
                <a:ea typeface="+mj-ea"/>
              </a:rPr>
              <a:t>알고리듬</a:t>
            </a:r>
            <a:r>
              <a:rPr lang="en-US" altLang="ko-KR" dirty="0">
                <a:latin typeface="+mj-ea"/>
                <a:ea typeface="+mj-ea"/>
              </a:rPr>
              <a:t>”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2021.1.</a:t>
            </a:r>
            <a:r>
              <a:rPr lang="ko-KR" altLang="en-US" dirty="0">
                <a:latin typeface="+mj-ea"/>
                <a:ea typeface="+mj-ea"/>
              </a:rPr>
              <a:t>여름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45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7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52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87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79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43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6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79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81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9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3E7C6-A95B-43DB-9A12-94F69540A348}"/>
              </a:ext>
            </a:extLst>
          </p:cNvPr>
          <p:cNvSpPr txBox="1"/>
          <p:nvPr/>
        </p:nvSpPr>
        <p:spPr>
          <a:xfrm>
            <a:off x="114725" y="0"/>
            <a:ext cx="264835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0, };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7;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 4;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= 5;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 = 1;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[4] = 3;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 = 0;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0; q &lt; 5; q++)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[q];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"---------"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 {</a:t>
            </a:r>
          </a:p>
          <a:p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i; j++)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 + 1])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[j];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arr[j] = arr[j + 1];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 + 1] = temp;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l-PL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pl-PL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l-PL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l-PL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 = 0; w &lt; 5; w++)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[w]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D5DBAD-F0D5-4A43-86C7-52859633F242}"/>
              </a:ext>
            </a:extLst>
          </p:cNvPr>
          <p:cNvSpPr/>
          <p:nvPr/>
        </p:nvSpPr>
        <p:spPr>
          <a:xfrm>
            <a:off x="3114261" y="159026"/>
            <a:ext cx="5314122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버블소트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DC28-8353-45AE-95D1-5BC3267456B9}"/>
              </a:ext>
            </a:extLst>
          </p:cNvPr>
          <p:cNvSpPr txBox="1"/>
          <p:nvPr/>
        </p:nvSpPr>
        <p:spPr>
          <a:xfrm>
            <a:off x="3405809" y="1139687"/>
            <a:ext cx="52501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구현이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인접한 </a:t>
            </a:r>
            <a:r>
              <a:rPr lang="ko-KR" altLang="en-US" dirty="0" err="1"/>
              <a:t>요소랑</a:t>
            </a:r>
            <a:r>
              <a:rPr lang="ko-KR" altLang="en-US" dirty="0"/>
              <a:t> 교환하기에 하나가 가장 왼쪽에서 오른쪽 가려면 </a:t>
            </a:r>
            <a:endParaRPr lang="en-US" altLang="ko-KR" dirty="0"/>
          </a:p>
          <a:p>
            <a:r>
              <a:rPr lang="ko-KR" altLang="en-US" dirty="0" err="1"/>
              <a:t>다른애들</a:t>
            </a:r>
            <a:r>
              <a:rPr lang="ko-KR" altLang="en-US" dirty="0"/>
              <a:t> 다 </a:t>
            </a:r>
            <a:r>
              <a:rPr lang="ko-KR" altLang="en-US" dirty="0" err="1"/>
              <a:t>건드려야함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교환이 이동보다 복잡하기에 잘 </a:t>
            </a:r>
            <a:r>
              <a:rPr lang="ko-KR" altLang="en-US" dirty="0" err="1"/>
              <a:t>안씀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n(n-1)/2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92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76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67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82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6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47AE-FBA4-432E-8DC1-20C2E3A8FD23}"/>
              </a:ext>
            </a:extLst>
          </p:cNvPr>
          <p:cNvSpPr txBox="1"/>
          <p:nvPr/>
        </p:nvSpPr>
        <p:spPr>
          <a:xfrm>
            <a:off x="0" y="148057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selection_sort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indexMin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temp;</a:t>
            </a: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5 - 1; i++) {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indexMin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i + 1; j &lt; 5; j++)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 &lt;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indexMin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indexMin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j;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=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indexMin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indexMin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temp;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9,6,7,3,5 };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selection_sort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0; q &lt; 5; q++)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[q]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90B8F-B76C-4683-964C-CE60CFBE6E4C}"/>
              </a:ext>
            </a:extLst>
          </p:cNvPr>
          <p:cNvSpPr/>
          <p:nvPr/>
        </p:nvSpPr>
        <p:spPr>
          <a:xfrm>
            <a:off x="4154557" y="79513"/>
            <a:ext cx="36576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삽입정렬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0A6B-1FD8-47A3-8F1F-8A1281FD3E94}"/>
              </a:ext>
            </a:extLst>
          </p:cNvPr>
          <p:cNvSpPr txBox="1"/>
          <p:nvPr/>
        </p:nvSpPr>
        <p:spPr>
          <a:xfrm>
            <a:off x="114725" y="141840"/>
            <a:ext cx="212034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초기배열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1</a:t>
            </a:r>
          </a:p>
          <a:p>
            <a:r>
              <a:rPr lang="ko-KR" altLang="en-US" sz="500" dirty="0"/>
              <a:t>1</a:t>
            </a:r>
          </a:p>
          <a:p>
            <a:r>
              <a:rPr lang="ko-KR" altLang="en-US" sz="500" dirty="0"/>
              <a:t>1</a:t>
            </a:r>
          </a:p>
          <a:p>
            <a:r>
              <a:rPr lang="ko-KR" altLang="en-US" sz="500" dirty="0"/>
              <a:t>2</a:t>
            </a:r>
          </a:p>
          <a:p>
            <a:r>
              <a:rPr lang="ko-KR" altLang="en-US" sz="500" dirty="0"/>
              <a:t>2</a:t>
            </a:r>
          </a:p>
          <a:p>
            <a:r>
              <a:rPr lang="ko-KR" altLang="en-US" sz="500" dirty="0"/>
              <a:t>3</a:t>
            </a:r>
          </a:p>
          <a:p>
            <a:r>
              <a:rPr lang="ko-KR" altLang="en-US" sz="500" dirty="0"/>
              <a:t>3</a:t>
            </a:r>
          </a:p>
          <a:p>
            <a:r>
              <a:rPr lang="ko-KR" altLang="en-US" sz="500" dirty="0"/>
              <a:t>3</a:t>
            </a:r>
          </a:p>
          <a:p>
            <a:r>
              <a:rPr lang="ko-KR" altLang="en-US" sz="500" dirty="0"/>
              <a:t>3</a:t>
            </a:r>
          </a:p>
          <a:p>
            <a:r>
              <a:rPr lang="ko-KR" altLang="en-US" sz="500" dirty="0"/>
              <a:t>4</a:t>
            </a:r>
          </a:p>
          <a:p>
            <a:r>
              <a:rPr lang="ko-KR" altLang="en-US" sz="500" dirty="0"/>
              <a:t>4</a:t>
            </a:r>
          </a:p>
          <a:p>
            <a:r>
              <a:rPr lang="ko-KR" altLang="en-US" sz="500" dirty="0"/>
              <a:t>5</a:t>
            </a:r>
          </a:p>
          <a:p>
            <a:r>
              <a:rPr lang="ko-KR" altLang="en-US" sz="500" dirty="0"/>
              <a:t>-858993460</a:t>
            </a:r>
          </a:p>
          <a:p>
            <a:r>
              <a:rPr lang="ko-KR" altLang="en-US" sz="500" dirty="0"/>
              <a:t>1536147693</a:t>
            </a:r>
          </a:p>
          <a:p>
            <a:r>
              <a:rPr lang="ko-KR" altLang="en-US" sz="500" dirty="0"/>
              <a:t>16382964</a:t>
            </a:r>
          </a:p>
          <a:p>
            <a:r>
              <a:rPr lang="ko-KR" altLang="en-US" sz="500" dirty="0"/>
              <a:t>4010115</a:t>
            </a:r>
          </a:p>
          <a:p>
            <a:r>
              <a:rPr lang="ko-KR" altLang="en-US" sz="500" dirty="0"/>
              <a:t>1</a:t>
            </a:r>
          </a:p>
          <a:p>
            <a:r>
              <a:rPr lang="ko-KR" altLang="en-US" sz="500" dirty="0"/>
              <a:t>19681432</a:t>
            </a:r>
          </a:p>
          <a:p>
            <a:r>
              <a:rPr lang="ko-KR" altLang="en-US" sz="500" dirty="0"/>
              <a:t>19685080</a:t>
            </a:r>
          </a:p>
          <a:p>
            <a:r>
              <a:rPr lang="ko-KR" altLang="en-US" sz="500" dirty="0"/>
              <a:t>1</a:t>
            </a:r>
          </a:p>
          <a:p>
            <a:r>
              <a:rPr lang="ko-KR" altLang="en-US" sz="500" dirty="0"/>
              <a:t>19681432</a:t>
            </a:r>
          </a:p>
          <a:p>
            <a:r>
              <a:rPr lang="ko-KR" altLang="en-US" sz="500" dirty="0"/>
              <a:t>19685080</a:t>
            </a:r>
          </a:p>
          <a:p>
            <a:r>
              <a:rPr lang="ko-KR" altLang="en-US" sz="500" dirty="0"/>
              <a:t>16383056</a:t>
            </a:r>
          </a:p>
          <a:p>
            <a:r>
              <a:rPr lang="ko-KR" altLang="en-US" sz="500" dirty="0"/>
              <a:t>4009687</a:t>
            </a:r>
          </a:p>
          <a:p>
            <a:r>
              <a:rPr lang="ko-KR" altLang="en-US" sz="500" dirty="0"/>
              <a:t>1536149353</a:t>
            </a:r>
          </a:p>
          <a:p>
            <a:r>
              <a:rPr lang="ko-KR" altLang="en-US" sz="500" dirty="0"/>
              <a:t>4001827</a:t>
            </a:r>
          </a:p>
          <a:p>
            <a:r>
              <a:rPr lang="ko-KR" altLang="en-US" sz="500" dirty="0"/>
              <a:t>4001827</a:t>
            </a:r>
          </a:p>
          <a:p>
            <a:r>
              <a:rPr lang="ko-KR" altLang="en-US" sz="500" dirty="0"/>
              <a:t>17571840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4048256</a:t>
            </a:r>
          </a:p>
          <a:p>
            <a:r>
              <a:rPr lang="ko-KR" altLang="en-US" sz="500" dirty="0"/>
              <a:t>4048268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16382972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16383164</a:t>
            </a:r>
          </a:p>
          <a:p>
            <a:r>
              <a:rPr lang="ko-KR" altLang="en-US" sz="500" dirty="0"/>
              <a:t>4017440</a:t>
            </a:r>
          </a:p>
          <a:p>
            <a:r>
              <a:rPr lang="ko-KR" altLang="en-US" sz="500" dirty="0"/>
              <a:t>1531676937</a:t>
            </a:r>
          </a:p>
          <a:p>
            <a:r>
              <a:rPr lang="ko-KR" altLang="en-US" sz="500" dirty="0"/>
              <a:t>0</a:t>
            </a:r>
          </a:p>
          <a:p>
            <a:r>
              <a:rPr lang="ko-KR" altLang="en-US" sz="500" dirty="0"/>
              <a:t>16383064</a:t>
            </a:r>
          </a:p>
          <a:p>
            <a:r>
              <a:rPr lang="ko-KR" altLang="en-US" sz="500" dirty="0"/>
              <a:t>4009325</a:t>
            </a:r>
          </a:p>
          <a:p>
            <a:r>
              <a:rPr lang="ko-KR" altLang="en-US" sz="500" dirty="0"/>
              <a:t>16383072</a:t>
            </a:r>
          </a:p>
          <a:p>
            <a:r>
              <a:rPr lang="ko-KR" altLang="en-US" sz="500" dirty="0"/>
              <a:t>4010248</a:t>
            </a:r>
          </a:p>
          <a:p>
            <a:r>
              <a:rPr lang="ko-KR" altLang="en-US" sz="500" dirty="0"/>
              <a:t>16383088</a:t>
            </a:r>
          </a:p>
          <a:p>
            <a:r>
              <a:rPr lang="ko-KR" altLang="en-US" sz="500" dirty="0"/>
              <a:t>1979906601</a:t>
            </a:r>
          </a:p>
          <a:p>
            <a:r>
              <a:rPr lang="ko-KR" altLang="en-US" sz="500" dirty="0"/>
              <a:t>17571840</a:t>
            </a:r>
          </a:p>
          <a:p>
            <a:r>
              <a:rPr lang="ko-KR" altLang="en-US" sz="500" dirty="0"/>
              <a:t>1979906576</a:t>
            </a:r>
          </a:p>
          <a:p>
            <a:r>
              <a:rPr lang="ko-KR" altLang="en-US" sz="500" dirty="0"/>
              <a:t>16383180</a:t>
            </a:r>
          </a:p>
          <a:p>
            <a:r>
              <a:rPr lang="ko-KR" altLang="en-US" sz="500" dirty="0" err="1"/>
              <a:t>size</a:t>
            </a:r>
            <a:r>
              <a:rPr lang="ko-KR" altLang="en-US" sz="500" dirty="0"/>
              <a:t> of arr56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1599A8-AD31-41D3-B6E7-F03B90ED58CE}"/>
              </a:ext>
            </a:extLst>
          </p:cNvPr>
          <p:cNvSpPr/>
          <p:nvPr/>
        </p:nvSpPr>
        <p:spPr>
          <a:xfrm>
            <a:off x="728871" y="79513"/>
            <a:ext cx="3412434" cy="13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카운팅정렬</a:t>
            </a:r>
            <a:endParaRPr lang="en-US" altLang="ko-KR" dirty="0"/>
          </a:p>
          <a:p>
            <a:pPr algn="ctr"/>
            <a:r>
              <a:rPr lang="ko-KR" altLang="en-US" dirty="0"/>
              <a:t>왜 난 </a:t>
            </a:r>
            <a:r>
              <a:rPr lang="en-US" altLang="ko-KR" dirty="0"/>
              <a:t>14</a:t>
            </a:r>
            <a:r>
              <a:rPr lang="ko-KR" altLang="en-US" dirty="0"/>
              <a:t>개 선언했는데 </a:t>
            </a:r>
            <a:r>
              <a:rPr lang="ko-KR" altLang="en-US" dirty="0" err="1"/>
              <a:t>이렇게나오지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42C5-1294-4927-BF0F-80C16033ED17}"/>
              </a:ext>
            </a:extLst>
          </p:cNvPr>
          <p:cNvSpPr txBox="1"/>
          <p:nvPr/>
        </p:nvSpPr>
        <p:spPr>
          <a:xfrm>
            <a:off x="1066801" y="1506814"/>
            <a:ext cx="21203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counting_sort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counting_arr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[7] = { 0, };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size; i++) {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counting_arr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[14] = { 0,0,1,1,1,2,2,3,3,3,3,4,4,5 };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초기배열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0; q &lt;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q++) {</a:t>
            </a: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[q]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"size of </a:t>
            </a:r>
            <a:r>
              <a:rPr lang="en-US" altLang="ko-KR" sz="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counting_sort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0; q &lt;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q++) {</a:t>
            </a:r>
          </a:p>
          <a:p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[q] 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3A1BD-35D5-455B-839C-EC0FE297B4F2}"/>
              </a:ext>
            </a:extLst>
          </p:cNvPr>
          <p:cNvSpPr txBox="1"/>
          <p:nvPr/>
        </p:nvSpPr>
        <p:spPr>
          <a:xfrm>
            <a:off x="4457275" y="133067"/>
            <a:ext cx="4572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 define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100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counting_sort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배열과 배열크기를 넘겨받음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count[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{ 0, };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//100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개까지만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받겠슴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max; i++)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//var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라는 정수형 하나 만들어주고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]++;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갯수세기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max; i++) 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count[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= { 1,1,0,1,0,2,3,4,5,1,1,5,4,3,2,5,4,1,1,4,5,2,3,3,2,1,4,4,1,2 };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 =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)/4 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 는 배열크기 입니다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-&gt;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메모리크기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size &lt;&lt; 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counting_sort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size);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958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6BD2C-E6EC-40E2-9DFE-F32A0024196E}"/>
              </a:ext>
            </a:extLst>
          </p:cNvPr>
          <p:cNvSpPr txBox="1"/>
          <p:nvPr/>
        </p:nvSpPr>
        <p:spPr>
          <a:xfrm>
            <a:off x="1872943" y="668458"/>
            <a:ext cx="4900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시간복잡도</a:t>
            </a:r>
            <a:endParaRPr lang="en-US" altLang="ko-KR" dirty="0"/>
          </a:p>
          <a:p>
            <a:r>
              <a:rPr lang="ko-KR" altLang="en-US" dirty="0" err="1"/>
              <a:t>빅오표기법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f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ko-KR" altLang="en-US" dirty="0" err="1">
                <a:sym typeface="Wingdings" panose="05000000000000000000" pitchFamily="2" charset="2"/>
              </a:rPr>
              <a:t>함수고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</a:t>
            </a:r>
            <a:r>
              <a:rPr lang="ko-KR" altLang="en-US" dirty="0">
                <a:sym typeface="Wingdings" panose="05000000000000000000" pitchFamily="2" charset="2"/>
              </a:rPr>
              <a:t>도 함수일때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가 무한대로 갈 때 둘이서 같은 상수배를 가지면 되는 거임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O(2n) == O(n) </a:t>
            </a:r>
            <a:r>
              <a:rPr lang="ko-KR" altLang="en-US" dirty="0">
                <a:sym typeface="Wingdings" panose="05000000000000000000" pitchFamily="2" charset="2"/>
              </a:rPr>
              <a:t>다 같다 </a:t>
            </a:r>
            <a:r>
              <a:rPr lang="ko-KR" altLang="en-US" dirty="0" err="1">
                <a:sym typeface="Wingdings" panose="05000000000000000000" pitchFamily="2" charset="2"/>
              </a:rPr>
              <a:t>이말임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38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6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0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6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50957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849</Words>
  <Application>Microsoft Office PowerPoint</Application>
  <PresentationFormat>화면 슬라이드 쇼(16:9)</PresentationFormat>
  <Paragraphs>213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Raleway</vt:lpstr>
      <vt:lpstr>Lato</vt:lpstr>
      <vt:lpstr>돋움체</vt:lpstr>
      <vt:lpstr>Arial</vt:lpstr>
      <vt:lpstr>맑은 고딕</vt:lpstr>
      <vt:lpstr>Antonio template</vt:lpstr>
      <vt:lpstr>“알고리듬” 2021.1.여름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Taeho Seong</dc:creator>
  <cp:lastModifiedBy>Taeho Seong</cp:lastModifiedBy>
  <cp:revision>39</cp:revision>
  <dcterms:modified xsi:type="dcterms:W3CDTF">2021-07-04T15:10:39Z</dcterms:modified>
</cp:coreProperties>
</file>