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263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9144000" cy="5143500" type="screen16x9"/>
  <p:notesSz cx="6858000" cy="9144000"/>
  <p:embeddedFontLst>
    <p:embeddedFont>
      <p:font typeface="Lato" panose="020B0600000101010101" charset="0"/>
      <p:regular r:id="rId27"/>
      <p:bold r:id="rId28"/>
      <p:italic r:id="rId29"/>
      <p:boldItalic r:id="rId30"/>
    </p:embeddedFont>
    <p:embeddedFont>
      <p:font typeface="Raleway" panose="020B0600000101010101" charset="0"/>
      <p:regular r:id="rId31"/>
      <p:bold r:id="rId32"/>
      <p:italic r:id="rId33"/>
      <p:boldItalic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7" autoAdjust="0"/>
    <p:restoredTop sz="94660"/>
  </p:normalViewPr>
  <p:slideViewPr>
    <p:cSldViewPr snapToGrid="0" showGuides="1">
      <p:cViewPr varScale="1">
        <p:scale>
          <a:sx n="144" d="100"/>
          <a:sy n="144" d="100"/>
        </p:scale>
        <p:origin x="124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133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691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1181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8948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794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937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036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277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90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074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7952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086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873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9930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473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495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035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616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311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941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3649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400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</a:rPr>
              <a:t>“</a:t>
            </a:r>
            <a:r>
              <a:rPr lang="ko-KR" altLang="en-US" dirty="0" err="1">
                <a:latin typeface="+mj-ea"/>
                <a:ea typeface="+mj-ea"/>
              </a:rPr>
              <a:t>알고리듬</a:t>
            </a:r>
            <a:r>
              <a:rPr lang="en-US" altLang="ko-KR" dirty="0">
                <a:latin typeface="+mj-ea"/>
                <a:ea typeface="+mj-ea"/>
              </a:rPr>
              <a:t>”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en-US" altLang="ko-KR" dirty="0">
                <a:latin typeface="+mj-ea"/>
                <a:ea typeface="+mj-ea"/>
              </a:rPr>
              <a:t>2021.1.</a:t>
            </a:r>
            <a:r>
              <a:rPr lang="ko-KR" altLang="en-US" dirty="0">
                <a:latin typeface="+mj-ea"/>
                <a:ea typeface="+mj-ea"/>
              </a:rPr>
              <a:t>여름</a:t>
            </a:r>
            <a:endParaRPr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7454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6789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0521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4874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0796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5434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6697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7797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7816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390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8923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647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6760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2678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4827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169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5874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3818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0631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05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963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3509574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30</Words>
  <Application>Microsoft Office PowerPoint</Application>
  <PresentationFormat>화면 슬라이드 쇼(16:9)</PresentationFormat>
  <Paragraphs>24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Raleway</vt:lpstr>
      <vt:lpstr>Arial</vt:lpstr>
      <vt:lpstr>맑은 고딕</vt:lpstr>
      <vt:lpstr>Lato</vt:lpstr>
      <vt:lpstr>Antonio template</vt:lpstr>
      <vt:lpstr>“알고리듬” 2021.1.여름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Taeho Seong</dc:creator>
  <cp:lastModifiedBy>Taeho Seong</cp:lastModifiedBy>
  <cp:revision>28</cp:revision>
  <dcterms:modified xsi:type="dcterms:W3CDTF">2021-07-04T10:26:04Z</dcterms:modified>
</cp:coreProperties>
</file>