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BB10-11D1-4F6F-8684-715C9CB97CC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25C-4A16-40F9-9B1F-F85388972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5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BB10-11D1-4F6F-8684-715C9CB97CC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25C-4A16-40F9-9B1F-F85388972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62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BB10-11D1-4F6F-8684-715C9CB97CC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25C-4A16-40F9-9B1F-F85388972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2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BB10-11D1-4F6F-8684-715C9CB97CC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25C-4A16-40F9-9B1F-F85388972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1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BB10-11D1-4F6F-8684-715C9CB97CC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25C-4A16-40F9-9B1F-F85388972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5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BB10-11D1-4F6F-8684-715C9CB97CC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25C-4A16-40F9-9B1F-F85388972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68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BB10-11D1-4F6F-8684-715C9CB97CC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25C-4A16-40F9-9B1F-F85388972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80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BB10-11D1-4F6F-8684-715C9CB97CC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25C-4A16-40F9-9B1F-F85388972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89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BB10-11D1-4F6F-8684-715C9CB97CC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25C-4A16-40F9-9B1F-F85388972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11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BB10-11D1-4F6F-8684-715C9CB97CC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25C-4A16-40F9-9B1F-F85388972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8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8BB10-11D1-4F6F-8684-715C9CB97CC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25C-4A16-40F9-9B1F-F85388972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808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8BB10-11D1-4F6F-8684-715C9CB97CC3}" type="datetimeFigureOut">
              <a:rPr lang="ko-KR" altLang="en-US" smtClean="0"/>
              <a:t>2020-11-03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9225C-4A16-40F9-9B1F-F853889720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64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94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계획서 발표</a:t>
            </a:r>
            <a:endParaRPr lang="en-US" altLang="ko-KR" dirty="0" smtClean="0"/>
          </a:p>
          <a:p>
            <a:r>
              <a:rPr lang="ko-KR" altLang="en-US" dirty="0" smtClean="0"/>
              <a:t>진행 상황</a:t>
            </a:r>
            <a:endParaRPr lang="en-US" altLang="ko-KR" dirty="0" smtClean="0"/>
          </a:p>
          <a:p>
            <a:r>
              <a:rPr lang="ko-KR" altLang="en-US" dirty="0" smtClean="0"/>
              <a:t>장애요소</a:t>
            </a:r>
            <a:endParaRPr lang="en-US" altLang="ko-KR" dirty="0" smtClean="0"/>
          </a:p>
          <a:p>
            <a:r>
              <a:rPr lang="ko-KR" altLang="en-US" dirty="0" smtClean="0"/>
              <a:t>향후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7726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목차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김선민</dc:creator>
  <cp:lastModifiedBy>김선민</cp:lastModifiedBy>
  <cp:revision>4</cp:revision>
  <dcterms:created xsi:type="dcterms:W3CDTF">2020-11-02T17:36:46Z</dcterms:created>
  <dcterms:modified xsi:type="dcterms:W3CDTF">2020-11-02T19:41:26Z</dcterms:modified>
</cp:coreProperties>
</file>