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0" r:id="rId4"/>
    <p:sldId id="268" r:id="rId5"/>
    <p:sldId id="269" r:id="rId6"/>
    <p:sldId id="264" r:id="rId7"/>
    <p:sldId id="272" r:id="rId8"/>
    <p:sldId id="27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9D869D7-B531-462D-9607-50A429DF3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ED85F-78A4-4C2E-9FDD-51F1C7A9B5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9FD3F-31E5-45F3-9184-18FA71C242D2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DE33C-7EFB-4234-A8ED-89EA4D85B8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9D4F8-28E6-4F90-8D6F-4971185E5D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F994E-0BD4-4606-B4DF-FF3FB33EF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77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C3418-C741-4DFE-85FB-7EA2F95285FE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8F53D-C907-4D29-88BC-F89B33AB1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9C9E-FEFA-43A9-9C63-4838B9C142CE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2E9B-03A3-48C9-AC06-75957993945C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0957-BEF3-468D-80F1-31D9DD224064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A88E-59E1-417B-A7C3-5642F07D5BB3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CE9-1CE1-4B8D-88C0-CDF30283EC00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15EB-3CAE-422E-93ED-FB9604D9513B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EEF2-DA74-4049-AD36-8AD9B1D802C7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D74-C7CF-44A1-926F-ACDA3F4278A4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4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AF37-146A-4834-A125-B7774116782F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975A-4FC3-4D74-B432-5A7C2D45F4CC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27DC-FC2A-48CF-91F5-9804A7B2D703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A85D-F530-4D0B-A871-79714E25F1E0}" type="datetime1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FD08-3BA7-4FA5-9FCD-E3A8E9848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프로젝트 계획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Harmony 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김선민</a:t>
            </a:r>
            <a:endParaRPr lang="en-US" altLang="ko-KR" dirty="0"/>
          </a:p>
          <a:p>
            <a:r>
              <a:rPr lang="ko-KR" altLang="en-US" dirty="0" err="1"/>
              <a:t>정철우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454BE-C3DF-4520-9B60-F1AF78D8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0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주제 선정 배경</a:t>
            </a:r>
            <a:endParaRPr lang="en-US" altLang="ko-KR" dirty="0"/>
          </a:p>
          <a:p>
            <a:r>
              <a:rPr lang="ko-KR" altLang="en-US" dirty="0"/>
              <a:t>목표 설정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r>
              <a:rPr lang="ko-KR" altLang="en-US" dirty="0"/>
              <a:t>필요 기술 리스트</a:t>
            </a:r>
            <a:endParaRPr lang="en-US" altLang="ko-KR" dirty="0"/>
          </a:p>
          <a:p>
            <a:r>
              <a:rPr lang="ko-KR" altLang="en-US" dirty="0"/>
              <a:t>일정계획 및 역할분담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737CC-CAA2-466E-9A02-39CB6ABC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2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" b="13731"/>
          <a:stretch/>
        </p:blipFill>
        <p:spPr>
          <a:xfrm>
            <a:off x="4839249" y="3233945"/>
            <a:ext cx="2565485" cy="2288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3490" y="2139151"/>
            <a:ext cx="740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신생아 중환자실 시스템 개발</a:t>
            </a:r>
            <a:endParaRPr lang="en-US" altLang="ko-KR" dirty="0"/>
          </a:p>
          <a:p>
            <a:pPr algn="ctr"/>
            <a:r>
              <a:rPr lang="en-US" altLang="ko-KR" dirty="0"/>
              <a:t>: </a:t>
            </a:r>
            <a:r>
              <a:rPr lang="ko-KR" altLang="en-US" dirty="0"/>
              <a:t>아기의 눈부신 순간들을 실시간으로 확인 가능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6"/>
          <a:stretch/>
        </p:blipFill>
        <p:spPr>
          <a:xfrm>
            <a:off x="6426157" y="3254141"/>
            <a:ext cx="768945" cy="6111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01AE41-1EAB-4D7D-82DD-A042E34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5441-1A09-4378-AAE1-11EBAD56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FDA6E-261C-4B4E-B3DB-C3FAF49A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/>
              <a:t>신생아 중환자실에 입원한 아기들은 건강상의 문제로 인큐베이터에서 생활함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면역력이 약한 아기들을 보호하기 위해 병문안 시간이 제한되어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부모님들은 병문안 시간 외에도 아기들이 잘 지내고 있는 지 걱정이 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병문안 시간 외에도 부모님이 아기의 모습을 확인할 수 있다면 안심이 될 것이라고 예상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61F07-E4EA-42E9-B2B9-DE56E84C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9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EED89-1664-4FF8-AC12-C410792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1A41C-7318-4410-B1F2-02359071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아기가 웃는 모습</a:t>
            </a:r>
            <a:r>
              <a:rPr lang="en-US" altLang="ko-KR" sz="2000" dirty="0"/>
              <a:t>, </a:t>
            </a:r>
            <a:r>
              <a:rPr lang="ko-KR" altLang="en-US" sz="2000" dirty="0"/>
              <a:t>움직임이 있는 장면을 실시간으로 부모님에게 전송하는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72773-9AA5-4190-A839-F5EB3D77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4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병문안 시간 외에도 부모님들이 아기의 모습을 실시간으로 확인 가능하여 걱정을 줄임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아기의 눈부신 순간들을 사진으로 남길 수 있음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865E8-2D47-4403-890C-917F9EF7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6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5099-D694-4813-AA85-64F9749E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 기술 리스트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E1EA5-AAE5-4A43-A4D7-3C7DAC9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0" i="0" dirty="0">
              <a:solidFill>
                <a:srgbClr val="333333"/>
              </a:solidFill>
              <a:effectLst/>
              <a:latin typeface="Roboto"/>
            </a:endParaRPr>
          </a:p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Roboto"/>
              </a:rPr>
              <a:t>Image crawling</a:t>
            </a:r>
            <a:endParaRPr lang="ko-KR" altLang="en-US" sz="2000" dirty="0"/>
          </a:p>
          <a:p>
            <a:r>
              <a:rPr lang="en-US" altLang="ko-KR" sz="2000" dirty="0"/>
              <a:t>Face detection</a:t>
            </a:r>
          </a:p>
          <a:p>
            <a:r>
              <a:rPr lang="en-US" altLang="ko-KR" sz="2000" dirty="0"/>
              <a:t>Face recognition</a:t>
            </a:r>
            <a:endParaRPr lang="ko-KR" altLang="en-US" sz="2000" dirty="0"/>
          </a:p>
          <a:p>
            <a:r>
              <a:rPr lang="en-US" altLang="ko-KR" sz="2000" dirty="0"/>
              <a:t>Emotion recognition</a:t>
            </a:r>
          </a:p>
          <a:p>
            <a:r>
              <a:rPr lang="en-US" altLang="ko-KR" sz="2000" dirty="0"/>
              <a:t>Emotion classification</a:t>
            </a:r>
            <a:endParaRPr lang="ko-KR" altLang="en-US" sz="2000" dirty="0"/>
          </a:p>
          <a:p>
            <a:r>
              <a:rPr lang="en-US" altLang="ko-KR" sz="2000" dirty="0"/>
              <a:t>Region of Interest (ROI)</a:t>
            </a:r>
          </a:p>
          <a:p>
            <a:r>
              <a:rPr lang="en-US" altLang="ko-KR" sz="2000" dirty="0"/>
              <a:t>Send image to app in real time</a:t>
            </a:r>
          </a:p>
          <a:p>
            <a:r>
              <a:rPr lang="en-US" altLang="ko-KR" sz="2000" dirty="0"/>
              <a:t>etc.</a:t>
            </a:r>
            <a:endParaRPr lang="ko-KR" altLang="en-US" sz="2000" dirty="0"/>
          </a:p>
        </p:txBody>
      </p:sp>
      <p:pic>
        <p:nvPicPr>
          <p:cNvPr id="1026" name="Picture 2" descr="python - 파이썬에서 OpenCV -">
            <a:extLst>
              <a:ext uri="{FF2B5EF4-FFF2-40B4-BE49-F238E27FC236}">
                <a16:creationId xmlns:a16="http://schemas.microsoft.com/office/drawing/2014/main" id="{A250B4B1-C3F4-4791-83C2-DB0A9CEB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925" y="1358952"/>
            <a:ext cx="2193249" cy="19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836C4-DCD4-4296-B4DE-CC8AA499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263D67-8A95-41E4-8BDE-9D01AABA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일정계획 및 역할분담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F22275-647E-490D-A1E2-CCB0F6F824DA}"/>
              </a:ext>
            </a:extLst>
          </p:cNvPr>
          <p:cNvCxnSpPr>
            <a:cxnSpLocks/>
          </p:cNvCxnSpPr>
          <p:nvPr/>
        </p:nvCxnSpPr>
        <p:spPr>
          <a:xfrm>
            <a:off x="528918" y="3429000"/>
            <a:ext cx="11205882" cy="0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BFEEF8-D81F-4B3D-BF22-BDB8DD0F0B76}"/>
              </a:ext>
            </a:extLst>
          </p:cNvPr>
          <p:cNvSpPr txBox="1"/>
          <p:nvPr/>
        </p:nvSpPr>
        <p:spPr>
          <a:xfrm>
            <a:off x="648644" y="2707087"/>
            <a:ext cx="1338034" cy="2671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i="0" dirty="0">
                <a:solidFill>
                  <a:srgbClr val="333333"/>
                </a:solidFill>
                <a:effectLst/>
                <a:latin typeface="Roboto"/>
              </a:rPr>
              <a:t>Image crawling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F6786AB-75C4-49A7-9967-92BE3E132D72}"/>
              </a:ext>
            </a:extLst>
          </p:cNvPr>
          <p:cNvCxnSpPr>
            <a:cxnSpLocks/>
          </p:cNvCxnSpPr>
          <p:nvPr/>
        </p:nvCxnSpPr>
        <p:spPr>
          <a:xfrm>
            <a:off x="1317661" y="2978294"/>
            <a:ext cx="0" cy="3931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3245D6-D1E8-4403-A36D-979E13E93099}"/>
              </a:ext>
            </a:extLst>
          </p:cNvPr>
          <p:cNvSpPr/>
          <p:nvPr/>
        </p:nvSpPr>
        <p:spPr>
          <a:xfrm>
            <a:off x="2063886" y="3200024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55BA36-5CBA-403D-B8F0-4C3032EBD64F}"/>
              </a:ext>
            </a:extLst>
          </p:cNvPr>
          <p:cNvSpPr/>
          <p:nvPr/>
        </p:nvSpPr>
        <p:spPr>
          <a:xfrm>
            <a:off x="1564126" y="3790013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2020.10.09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A91C5-DB12-47F5-80AA-DA60A51E4D59}"/>
              </a:ext>
            </a:extLst>
          </p:cNvPr>
          <p:cNvSpPr txBox="1"/>
          <p:nvPr/>
        </p:nvSpPr>
        <p:spPr>
          <a:xfrm>
            <a:off x="2163561" y="4241802"/>
            <a:ext cx="1338035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Face detection</a:t>
            </a:r>
          </a:p>
          <a:p>
            <a:pPr algn="ctr"/>
            <a:r>
              <a:rPr lang="en-US" altLang="ko-KR" sz="1100" dirty="0"/>
              <a:t>&amp;</a:t>
            </a:r>
          </a:p>
          <a:p>
            <a:pPr algn="ctr"/>
            <a:r>
              <a:rPr lang="en-US" altLang="ko-KR" sz="1100" dirty="0"/>
              <a:t>Face recognition</a:t>
            </a:r>
            <a:endParaRPr lang="ko-KR" altLang="en-US" sz="1100" dirty="0"/>
          </a:p>
          <a:p>
            <a:pPr algn="ctr"/>
            <a:r>
              <a:rPr lang="en-US" altLang="ko-KR" sz="1100" dirty="0"/>
              <a:t>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FDCA2-4C93-4E83-BDED-32DD9AF080A9}"/>
              </a:ext>
            </a:extLst>
          </p:cNvPr>
          <p:cNvSpPr/>
          <p:nvPr/>
        </p:nvSpPr>
        <p:spPr>
          <a:xfrm>
            <a:off x="3787376" y="3236549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71BD1-CE6C-400B-9A92-08D4BB82C22F}"/>
              </a:ext>
            </a:extLst>
          </p:cNvPr>
          <p:cNvSpPr/>
          <p:nvPr/>
        </p:nvSpPr>
        <p:spPr>
          <a:xfrm>
            <a:off x="3192033" y="3810499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2020.10.17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83C28-896E-4E66-AD01-39139A78BA65}"/>
              </a:ext>
            </a:extLst>
          </p:cNvPr>
          <p:cNvSpPr txBox="1"/>
          <p:nvPr/>
        </p:nvSpPr>
        <p:spPr>
          <a:xfrm>
            <a:off x="3771498" y="4244561"/>
            <a:ext cx="1781562" cy="7694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Emotion recognition</a:t>
            </a:r>
          </a:p>
          <a:p>
            <a:pPr algn="ctr"/>
            <a:r>
              <a:rPr lang="en-US" altLang="ko-KR" sz="1100" dirty="0"/>
              <a:t>&amp;</a:t>
            </a:r>
          </a:p>
          <a:p>
            <a:pPr algn="ctr"/>
            <a:r>
              <a:rPr lang="en-US" altLang="ko-KR" sz="1100" dirty="0"/>
              <a:t>Emotion classification</a:t>
            </a:r>
          </a:p>
          <a:p>
            <a:pPr algn="ctr"/>
            <a:r>
              <a:rPr lang="en-US" altLang="ko-KR" sz="1100" dirty="0"/>
              <a:t>test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C531D-11DA-4931-A926-B37741D2B056}"/>
              </a:ext>
            </a:extLst>
          </p:cNvPr>
          <p:cNvSpPr/>
          <p:nvPr/>
        </p:nvSpPr>
        <p:spPr>
          <a:xfrm>
            <a:off x="5329904" y="3207296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08E4E8-B84F-41E2-B3A2-DEF4EE2C074A}"/>
              </a:ext>
            </a:extLst>
          </p:cNvPr>
          <p:cNvSpPr/>
          <p:nvPr/>
        </p:nvSpPr>
        <p:spPr>
          <a:xfrm>
            <a:off x="4957374" y="3785528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2020.10.24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97D07-B44C-4579-9A33-69E79FDC672F}"/>
              </a:ext>
            </a:extLst>
          </p:cNvPr>
          <p:cNvSpPr txBox="1"/>
          <p:nvPr/>
        </p:nvSpPr>
        <p:spPr>
          <a:xfrm>
            <a:off x="5205263" y="2726103"/>
            <a:ext cx="1191295" cy="26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ROI test</a:t>
            </a:r>
            <a:endParaRPr lang="en-US" altLang="ko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62A3DA2-A425-409E-994D-BC701B8809E4}"/>
              </a:ext>
            </a:extLst>
          </p:cNvPr>
          <p:cNvCxnSpPr>
            <a:cxnSpLocks/>
          </p:cNvCxnSpPr>
          <p:nvPr/>
        </p:nvCxnSpPr>
        <p:spPr>
          <a:xfrm flipH="1" flipV="1">
            <a:off x="6558919" y="3464082"/>
            <a:ext cx="8964" cy="76611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98C38A-10F6-4A41-96F6-50CE7F33C385}"/>
              </a:ext>
            </a:extLst>
          </p:cNvPr>
          <p:cNvSpPr/>
          <p:nvPr/>
        </p:nvSpPr>
        <p:spPr>
          <a:xfrm>
            <a:off x="7098764" y="3224855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E48FF8-E8E2-4B92-9EE1-29CB47140A11}"/>
              </a:ext>
            </a:extLst>
          </p:cNvPr>
          <p:cNvSpPr/>
          <p:nvPr/>
        </p:nvSpPr>
        <p:spPr>
          <a:xfrm>
            <a:off x="6707743" y="381504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중간평가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BFFF7F-31F4-47A3-9905-A44854BE008A}"/>
              </a:ext>
            </a:extLst>
          </p:cNvPr>
          <p:cNvSpPr txBox="1"/>
          <p:nvPr/>
        </p:nvSpPr>
        <p:spPr>
          <a:xfrm>
            <a:off x="8332111" y="2556826"/>
            <a:ext cx="1673068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사진 전송 앱 개발 </a:t>
            </a:r>
            <a:r>
              <a:rPr lang="en-US" altLang="ko-KR" sz="1100" dirty="0"/>
              <a:t>or </a:t>
            </a:r>
            <a:r>
              <a:rPr lang="ko-KR" altLang="en-US" sz="1100" dirty="0"/>
              <a:t>카카오톡 연동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97271F-A46B-42CE-BB5D-4003BC8900A3}"/>
              </a:ext>
            </a:extLst>
          </p:cNvPr>
          <p:cNvCxnSpPr>
            <a:cxnSpLocks/>
          </p:cNvCxnSpPr>
          <p:nvPr/>
        </p:nvCxnSpPr>
        <p:spPr>
          <a:xfrm>
            <a:off x="9142884" y="2987825"/>
            <a:ext cx="0" cy="3931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9A5349-DD34-4205-B489-3EC8E0C569DA}"/>
              </a:ext>
            </a:extLst>
          </p:cNvPr>
          <p:cNvSpPr/>
          <p:nvPr/>
        </p:nvSpPr>
        <p:spPr>
          <a:xfrm>
            <a:off x="9638357" y="3210772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14F111-0A2D-4FAC-BF1D-14E1014E16B8}"/>
              </a:ext>
            </a:extLst>
          </p:cNvPr>
          <p:cNvSpPr/>
          <p:nvPr/>
        </p:nvSpPr>
        <p:spPr>
          <a:xfrm>
            <a:off x="9138596" y="377593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2020.12.06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E6EDAB6-EACA-41B7-BAB3-DD416D6FDEBD}"/>
              </a:ext>
            </a:extLst>
          </p:cNvPr>
          <p:cNvCxnSpPr>
            <a:cxnSpLocks/>
          </p:cNvCxnSpPr>
          <p:nvPr/>
        </p:nvCxnSpPr>
        <p:spPr>
          <a:xfrm flipH="1" flipV="1">
            <a:off x="2819447" y="3476758"/>
            <a:ext cx="8964" cy="76611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57E1E7F-1957-4B44-AABD-921B10C1B410}"/>
              </a:ext>
            </a:extLst>
          </p:cNvPr>
          <p:cNvSpPr/>
          <p:nvPr/>
        </p:nvSpPr>
        <p:spPr>
          <a:xfrm>
            <a:off x="10929734" y="3210327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51B9CF1-C519-440F-9E12-A7D72B8776BD}"/>
              </a:ext>
            </a:extLst>
          </p:cNvPr>
          <p:cNvSpPr/>
          <p:nvPr/>
        </p:nvSpPr>
        <p:spPr>
          <a:xfrm>
            <a:off x="10429973" y="3764153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2020.12.21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875CB5-B818-4348-A6D5-6DED9112ED5A}"/>
              </a:ext>
            </a:extLst>
          </p:cNvPr>
          <p:cNvSpPr txBox="1"/>
          <p:nvPr/>
        </p:nvSpPr>
        <p:spPr>
          <a:xfrm>
            <a:off x="9382967" y="4244825"/>
            <a:ext cx="1851246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캡스톤</a:t>
            </a:r>
            <a:r>
              <a:rPr lang="ko-KR" altLang="en-US" sz="1100" dirty="0"/>
              <a:t> 디자인 결과보고서 및 결과물 제출</a:t>
            </a:r>
            <a:r>
              <a:rPr lang="en-US" altLang="ko-KR" sz="1100" dirty="0"/>
              <a:t>(</a:t>
            </a:r>
            <a:r>
              <a:rPr lang="ko-KR" altLang="en-US" sz="1100" dirty="0"/>
              <a:t>기말평가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FCD37C-04DE-4230-B290-646D06218C90}"/>
              </a:ext>
            </a:extLst>
          </p:cNvPr>
          <p:cNvCxnSpPr>
            <a:cxnSpLocks/>
          </p:cNvCxnSpPr>
          <p:nvPr/>
        </p:nvCxnSpPr>
        <p:spPr>
          <a:xfrm flipH="1" flipV="1">
            <a:off x="10280465" y="3477920"/>
            <a:ext cx="8964" cy="76611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2D3FC0-E3D7-4D49-9A0C-F134FAC0B2CA}"/>
              </a:ext>
            </a:extLst>
          </p:cNvPr>
          <p:cNvSpPr txBox="1"/>
          <p:nvPr/>
        </p:nvSpPr>
        <p:spPr>
          <a:xfrm>
            <a:off x="5751131" y="4234117"/>
            <a:ext cx="1569001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Completing data preprocessing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A3101C-4531-4E7A-AF00-554F2B40ACE2}"/>
              </a:ext>
            </a:extLst>
          </p:cNvPr>
          <p:cNvCxnSpPr>
            <a:cxnSpLocks/>
          </p:cNvCxnSpPr>
          <p:nvPr/>
        </p:nvCxnSpPr>
        <p:spPr>
          <a:xfrm>
            <a:off x="5827626" y="2978294"/>
            <a:ext cx="0" cy="3931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292FFBB-686D-49F8-ACF2-360E5108574B}"/>
              </a:ext>
            </a:extLst>
          </p:cNvPr>
          <p:cNvCxnSpPr>
            <a:cxnSpLocks/>
          </p:cNvCxnSpPr>
          <p:nvPr/>
        </p:nvCxnSpPr>
        <p:spPr>
          <a:xfrm flipH="1" flipV="1">
            <a:off x="4676514" y="3476758"/>
            <a:ext cx="8964" cy="76611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4931D5-0F98-43BD-AAEC-7F809AA24817}"/>
              </a:ext>
            </a:extLst>
          </p:cNvPr>
          <p:cNvSpPr/>
          <p:nvPr/>
        </p:nvSpPr>
        <p:spPr>
          <a:xfrm>
            <a:off x="8385364" y="3210772"/>
            <a:ext cx="60385" cy="4098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DCC42F-5369-4227-BC46-68D9B5A20BE1}"/>
              </a:ext>
            </a:extLst>
          </p:cNvPr>
          <p:cNvSpPr/>
          <p:nvPr/>
        </p:nvSpPr>
        <p:spPr>
          <a:xfrm>
            <a:off x="7885603" y="377593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2020.11.21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3B355-EC86-454B-98D2-52F1115C5E11}"/>
              </a:ext>
            </a:extLst>
          </p:cNvPr>
          <p:cNvSpPr txBox="1"/>
          <p:nvPr/>
        </p:nvSpPr>
        <p:spPr>
          <a:xfrm>
            <a:off x="6864128" y="2540565"/>
            <a:ext cx="1438651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Train and find fine-tune our model</a:t>
            </a:r>
            <a:endParaRPr lang="ko-KR" altLang="en-US" sz="11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EFEA1C-B443-47A7-AA54-D61E76FCA9EB}"/>
              </a:ext>
            </a:extLst>
          </p:cNvPr>
          <p:cNvCxnSpPr>
            <a:cxnSpLocks/>
          </p:cNvCxnSpPr>
          <p:nvPr/>
        </p:nvCxnSpPr>
        <p:spPr>
          <a:xfrm>
            <a:off x="7583454" y="2971452"/>
            <a:ext cx="0" cy="3931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73C1BE-825D-4C9F-A5ED-B4D6F2E76175}"/>
              </a:ext>
            </a:extLst>
          </p:cNvPr>
          <p:cNvSpPr txBox="1"/>
          <p:nvPr/>
        </p:nvSpPr>
        <p:spPr>
          <a:xfrm>
            <a:off x="2472005" y="5055672"/>
            <a:ext cx="10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79AED-A3FF-46FE-A42F-DF7F0E40C8A8}"/>
              </a:ext>
            </a:extLst>
          </p:cNvPr>
          <p:cNvSpPr txBox="1"/>
          <p:nvPr/>
        </p:nvSpPr>
        <p:spPr>
          <a:xfrm>
            <a:off x="949400" y="2324342"/>
            <a:ext cx="10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20932-4C0C-4C9F-A54E-4A54D6D03B00}"/>
              </a:ext>
            </a:extLst>
          </p:cNvPr>
          <p:cNvSpPr txBox="1"/>
          <p:nvPr/>
        </p:nvSpPr>
        <p:spPr>
          <a:xfrm>
            <a:off x="7159148" y="1875254"/>
            <a:ext cx="10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  <a:endParaRPr lang="en-US" altLang="ko-KR" dirty="0"/>
          </a:p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41D5C-5A28-4F8F-83E6-1F1C2CE3DEA4}"/>
              </a:ext>
            </a:extLst>
          </p:cNvPr>
          <p:cNvSpPr txBox="1"/>
          <p:nvPr/>
        </p:nvSpPr>
        <p:spPr>
          <a:xfrm>
            <a:off x="9900143" y="4688077"/>
            <a:ext cx="10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  <a:endParaRPr lang="en-US" altLang="ko-KR" dirty="0"/>
          </a:p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8231D-959D-44BB-BEAD-F174E2448F43}"/>
              </a:ext>
            </a:extLst>
          </p:cNvPr>
          <p:cNvSpPr txBox="1"/>
          <p:nvPr/>
        </p:nvSpPr>
        <p:spPr>
          <a:xfrm>
            <a:off x="8669151" y="2073006"/>
            <a:ext cx="10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C6AD8-A778-4E26-8B07-5EA00F86452D}"/>
              </a:ext>
            </a:extLst>
          </p:cNvPr>
          <p:cNvSpPr txBox="1"/>
          <p:nvPr/>
        </p:nvSpPr>
        <p:spPr>
          <a:xfrm>
            <a:off x="4251939" y="5055672"/>
            <a:ext cx="10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9F9D2-FE99-4B8B-9489-5715693A8D04}"/>
              </a:ext>
            </a:extLst>
          </p:cNvPr>
          <p:cNvSpPr txBox="1"/>
          <p:nvPr/>
        </p:nvSpPr>
        <p:spPr>
          <a:xfrm>
            <a:off x="6182215" y="4772503"/>
            <a:ext cx="10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  <a:endParaRPr lang="en-US" altLang="ko-KR" dirty="0"/>
          </a:p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0CB98-9880-4A2C-BDCA-E5ADBCA04353}"/>
              </a:ext>
            </a:extLst>
          </p:cNvPr>
          <p:cNvSpPr txBox="1"/>
          <p:nvPr/>
        </p:nvSpPr>
        <p:spPr>
          <a:xfrm>
            <a:off x="5390289" y="2016629"/>
            <a:ext cx="102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김선민</a:t>
            </a:r>
            <a:endParaRPr lang="en-US" altLang="ko-KR" dirty="0"/>
          </a:p>
          <a:p>
            <a:r>
              <a:rPr lang="ko-KR" altLang="en-US" dirty="0" err="1"/>
              <a:t>정철우</a:t>
            </a:r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E7179795-00E0-48A6-B76E-2FA3209D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Thank you</a:t>
            </a:r>
            <a:endParaRPr lang="ko-KR" altLang="en-US" sz="4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4EF59B-BC53-4C02-9CF9-65E1EA60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FD08-3BA7-4FA5-9FCD-E3A8E98482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213</Words>
  <Application>Microsoft Office PowerPoint</Application>
  <PresentationFormat>와이드스크린</PresentationFormat>
  <Paragraphs>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</vt:lpstr>
      <vt:lpstr>맑은 고딕</vt:lpstr>
      <vt:lpstr>Arial</vt:lpstr>
      <vt:lpstr>Office 테마</vt:lpstr>
      <vt:lpstr>프로젝트 계획 발표</vt:lpstr>
      <vt:lpstr>목차</vt:lpstr>
      <vt:lpstr>프로젝트 소개</vt:lpstr>
      <vt:lpstr>주제 선정 배경</vt:lpstr>
      <vt:lpstr>목표 설정</vt:lpstr>
      <vt:lpstr>기대효과</vt:lpstr>
      <vt:lpstr>필요 기술 리스트</vt:lpstr>
      <vt:lpstr>일정계획 및 역할분담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김선민</cp:lastModifiedBy>
  <cp:revision>49</cp:revision>
  <dcterms:created xsi:type="dcterms:W3CDTF">2020-10-02T11:42:43Z</dcterms:created>
  <dcterms:modified xsi:type="dcterms:W3CDTF">2020-10-16T04:53:07Z</dcterms:modified>
</cp:coreProperties>
</file>