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3734B-55C3-40CA-AEFC-B4328FFE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C4D40-DA20-4756-BBBA-E0DAE27A1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7EBE0-AFBA-42A1-AE41-9C4396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991BC-72BC-4699-A965-7B8F4642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1C973-0993-43F5-8989-9B500878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1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DB26-9AA2-46EC-AEBD-9CF6BAFD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C9B16-125C-45B8-9CA1-5A24CB86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6658B-417A-4732-A51C-B30DAE1C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15B81-DAEA-4CE9-986F-BB1A740C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B9D8B-9B8E-4DA1-95A3-86127131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6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B37AB-4D14-4474-AB66-01D1E27D9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CF886-8C36-46D5-B147-1DB28D31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E2CB8-3171-41BB-8E57-2119810F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7E2AD-8EE7-4EBB-AD8E-BA09CBE9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BFB91-46E8-4B76-9839-347203AB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9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90E07-0BC4-46F4-AC0B-A44B5CD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B0BC7-BDEA-43C0-8F08-AE3626D1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B073F-2D3E-4F1D-8565-2D8EE77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970F8-C4F4-4171-8BF7-4FC828F7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27A91-A54B-4889-BBAC-EC9062DC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6507-944D-4558-97CA-344AB0F7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E1FAB-044C-491C-8D06-0A7E1E1C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CA2DE-7801-4BC0-838E-8150D13B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A1F9-C2C8-44AE-B12E-CCD8680A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AAC9D-A130-4A7F-BCC3-8A6B43BB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8E129-A45F-46F9-9CCC-3184CF2E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EA9DD-E292-4CB6-8289-74D11422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76B56-B9B0-4E16-B6DA-6A180B7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507CD-14A2-4B80-8CD2-32AB88EB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92E58-A0DE-4E6B-88B0-2A7936FB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D4C89-B92C-4968-8407-CAE6DF29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A215-FA4D-4C5C-967E-53EECB7B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BABCA-5687-42A9-BF40-2F1FC175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72207-F560-46DD-9D4E-7B6CFE2AE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89E567-DBC3-4644-896E-61861540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601B0-9C8E-46F7-B4B8-9DE95544C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B880F-A86F-4DEC-813D-B4570DA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A9A9C-51EF-43ED-A909-5907F71C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B59EB-E820-4982-90DB-F937C660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E99FE-684D-4EF3-BA90-4B54F712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EBDBFA-7E6A-44BF-8BBA-D0A31062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767FC-997C-4FBB-AE6E-41F8AE26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8C134-67AD-45FF-B93C-D6D37DA4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792D70-FD7B-48F6-BA37-B5B4738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C2FD90-41CF-42F9-8B02-FC6ABE3B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EA9A5-296D-4E96-B5B7-87FF9A64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25D7-C5E0-4784-8B48-333C8AE2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3E92B-F0C6-4551-A284-652FD3E5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2F8C4-5650-4391-9AB0-CE51EE8EB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E08A-8EA0-4B7E-8ABB-6FD6DA83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D32B5-A166-49F8-BDB1-CB30747A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D94EE-192D-4B0F-881F-6AD58894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ACDC-9C9A-49D8-8F87-0CBEA75B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60B1E-7634-4F8E-B2E0-DA61739BD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0D62-C139-48E6-80DA-E033F724E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38E60-2F87-493F-8409-5B762D4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AE13A-F802-43C3-844F-0D8076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15C8E-2B8B-425D-93C3-975A0935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DEDCEA-438A-460C-99DA-573933AD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C4BEC-D32B-43AA-B157-B369A00C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0A030-031D-4EE1-8B4B-AEEE87C0D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E033-8A4C-4081-912A-F69C5978FDB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60FE7-8F6D-4007-865C-214E78AB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D5260-65B7-4BAC-84DA-28B92D19D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519B-5709-4B9B-9B34-CF17C51A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EB0F-7C47-44EE-82BE-437EE8871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7F92B-6E1C-4E9F-87BF-DE1CBC22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7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선민</dc:creator>
  <cp:lastModifiedBy>김 선민</cp:lastModifiedBy>
  <cp:revision>1</cp:revision>
  <dcterms:created xsi:type="dcterms:W3CDTF">2021-04-18T09:48:19Z</dcterms:created>
  <dcterms:modified xsi:type="dcterms:W3CDTF">2021-04-18T09:49:28Z</dcterms:modified>
</cp:coreProperties>
</file>