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7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83E6A-4946-4373-A6E3-328D377C375B}" v="116" dt="2021-12-17T01:55:38.683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예진 정" userId="75031336fee510b6" providerId="LiveId" clId="{46F83E6A-4946-4373-A6E3-328D377C375B}"/>
    <pc:docChg chg="undo custSel addSld delSld modSld">
      <pc:chgData name="예진 정" userId="75031336fee510b6" providerId="LiveId" clId="{46F83E6A-4946-4373-A6E3-328D377C375B}" dt="2021-12-17T01:56:35.374" v="1601" actId="113"/>
      <pc:docMkLst>
        <pc:docMk/>
      </pc:docMkLst>
      <pc:sldChg chg="modSp mod">
        <pc:chgData name="예진 정" userId="75031336fee510b6" providerId="LiveId" clId="{46F83E6A-4946-4373-A6E3-328D377C375B}" dt="2021-12-17T01:56:35.374" v="1601" actId="113"/>
        <pc:sldMkLst>
          <pc:docMk/>
          <pc:sldMk cId="0" sldId="257"/>
        </pc:sldMkLst>
        <pc:spChg chg="mod">
          <ac:chgData name="예진 정" userId="75031336fee510b6" providerId="LiveId" clId="{46F83E6A-4946-4373-A6E3-328D377C375B}" dt="2021-12-17T01:56:35.374" v="1601" actId="11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예진 정" userId="75031336fee510b6" providerId="LiveId" clId="{46F83E6A-4946-4373-A6E3-328D377C375B}" dt="2021-12-17T01:56:13.858" v="1600" actId="1076"/>
        <pc:sldMkLst>
          <pc:docMk/>
          <pc:sldMk cId="0" sldId="259"/>
        </pc:sldMkLst>
        <pc:spChg chg="mod">
          <ac:chgData name="예진 정" userId="75031336fee510b6" providerId="LiveId" clId="{46F83E6A-4946-4373-A6E3-328D377C375B}" dt="2021-12-17T01:56:13.858" v="1600" actId="1076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예진 정" userId="75031336fee510b6" providerId="LiveId" clId="{46F83E6A-4946-4373-A6E3-328D377C375B}" dt="2021-12-17T00:06:47.951" v="7" actId="22"/>
        <pc:sldMkLst>
          <pc:docMk/>
          <pc:sldMk cId="0" sldId="262"/>
        </pc:sldMkLst>
        <pc:spChg chg="add mod">
          <ac:chgData name="예진 정" userId="75031336fee510b6" providerId="LiveId" clId="{46F83E6A-4946-4373-A6E3-328D377C375B}" dt="2021-12-17T00:06:39.897" v="3" actId="571"/>
          <ac:spMkLst>
            <pc:docMk/>
            <pc:sldMk cId="0" sldId="262"/>
            <ac:spMk id="14" creationId="{6D23037D-4DB1-424B-8264-28782B691A9F}"/>
          </ac:spMkLst>
        </pc:spChg>
        <pc:picChg chg="add del">
          <ac:chgData name="예진 정" userId="75031336fee510b6" providerId="LiveId" clId="{46F83E6A-4946-4373-A6E3-328D377C375B}" dt="2021-12-17T00:06:39.458" v="2" actId="22"/>
          <ac:picMkLst>
            <pc:docMk/>
            <pc:sldMk cId="0" sldId="262"/>
            <ac:picMk id="15" creationId="{8C2D5254-3124-4793-82E0-C5D7F2038F9D}"/>
          </ac:picMkLst>
        </pc:picChg>
        <pc:picChg chg="add del mod">
          <ac:chgData name="예진 정" userId="75031336fee510b6" providerId="LiveId" clId="{46F83E6A-4946-4373-A6E3-328D377C375B}" dt="2021-12-17T00:06:47.951" v="7" actId="22"/>
          <ac:picMkLst>
            <pc:docMk/>
            <pc:sldMk cId="0" sldId="262"/>
            <ac:picMk id="17" creationId="{B3C44E65-67DF-410C-A5E9-CED94F1AB976}"/>
          </ac:picMkLst>
        </pc:picChg>
      </pc:sldChg>
      <pc:sldChg chg="del">
        <pc:chgData name="예진 정" userId="75031336fee510b6" providerId="LiveId" clId="{46F83E6A-4946-4373-A6E3-328D377C375B}" dt="2021-12-17T00:11:23.070" v="76" actId="47"/>
        <pc:sldMkLst>
          <pc:docMk/>
          <pc:sldMk cId="0" sldId="265"/>
        </pc:sldMkLst>
      </pc:sldChg>
      <pc:sldChg chg="addSp delSp modSp add del mod">
        <pc:chgData name="예진 정" userId="75031336fee510b6" providerId="LiveId" clId="{46F83E6A-4946-4373-A6E3-328D377C375B}" dt="2021-12-17T00:11:17.789" v="75" actId="1076"/>
        <pc:sldMkLst>
          <pc:docMk/>
          <pc:sldMk cId="948780071" sldId="266"/>
        </pc:sldMkLst>
        <pc:spChg chg="mod">
          <ac:chgData name="예진 정" userId="75031336fee510b6" providerId="LiveId" clId="{46F83E6A-4946-4373-A6E3-328D377C375B}" dt="2021-12-17T00:07:09.914" v="43"/>
          <ac:spMkLst>
            <pc:docMk/>
            <pc:sldMk cId="948780071" sldId="266"/>
            <ac:spMk id="2" creationId="{00000000-0000-0000-0000-000000000000}"/>
          </ac:spMkLst>
        </pc:spChg>
        <pc:spChg chg="mod">
          <ac:chgData name="예진 정" userId="75031336fee510b6" providerId="LiveId" clId="{46F83E6A-4946-4373-A6E3-328D377C375B}" dt="2021-12-17T00:07:25.322" v="45" actId="6549"/>
          <ac:spMkLst>
            <pc:docMk/>
            <pc:sldMk cId="948780071" sldId="266"/>
            <ac:spMk id="11" creationId="{00000000-0000-0000-0000-000000000000}"/>
          </ac:spMkLst>
        </pc:spChg>
        <pc:grpChg chg="del">
          <ac:chgData name="예진 정" userId="75031336fee510b6" providerId="LiveId" clId="{46F83E6A-4946-4373-A6E3-328D377C375B}" dt="2021-12-17T00:07:27.865" v="46" actId="478"/>
          <ac:grpSpMkLst>
            <pc:docMk/>
            <pc:sldMk cId="948780071" sldId="266"/>
            <ac:grpSpMk id="9" creationId="{00000000-0000-0000-0000-000000000000}"/>
          </ac:grpSpMkLst>
        </pc:grpChg>
        <pc:grpChg chg="del">
          <ac:chgData name="예진 정" userId="75031336fee510b6" providerId="LiveId" clId="{46F83E6A-4946-4373-A6E3-328D377C375B}" dt="2021-12-17T00:07:29.504" v="47" actId="478"/>
          <ac:grpSpMkLst>
            <pc:docMk/>
            <pc:sldMk cId="948780071" sldId="266"/>
            <ac:grpSpMk id="12" creationId="{00000000-0000-0000-0000-000000000000}"/>
          </ac:grpSpMkLst>
        </pc:grpChg>
        <pc:grpChg chg="del">
          <ac:chgData name="예진 정" userId="75031336fee510b6" providerId="LiveId" clId="{46F83E6A-4946-4373-A6E3-328D377C375B}" dt="2021-12-17T00:07:23.750" v="44" actId="478"/>
          <ac:grpSpMkLst>
            <pc:docMk/>
            <pc:sldMk cId="948780071" sldId="266"/>
            <ac:grpSpMk id="13" creationId="{00000000-0000-0000-0000-000000000000}"/>
          </ac:grpSpMkLst>
        </pc:grpChg>
        <pc:picChg chg="del">
          <ac:chgData name="예진 정" userId="75031336fee510b6" providerId="LiveId" clId="{46F83E6A-4946-4373-A6E3-328D377C375B}" dt="2021-12-17T00:07:27.865" v="46" actId="478"/>
          <ac:picMkLst>
            <pc:docMk/>
            <pc:sldMk cId="948780071" sldId="266"/>
            <ac:picMk id="5" creationId="{00000000-0000-0000-0000-000000000000}"/>
          </ac:picMkLst>
        </pc:picChg>
        <pc:picChg chg="add mod">
          <ac:chgData name="예진 정" userId="75031336fee510b6" providerId="LiveId" clId="{46F83E6A-4946-4373-A6E3-328D377C375B}" dt="2021-12-17T00:11:17.789" v="75" actId="1076"/>
          <ac:picMkLst>
            <pc:docMk/>
            <pc:sldMk cId="948780071" sldId="266"/>
            <ac:picMk id="14" creationId="{CA76105A-E0CC-4990-BB2A-5F4C183984C3}"/>
          </ac:picMkLst>
        </pc:picChg>
      </pc:sldChg>
      <pc:sldChg chg="delSp add del mod">
        <pc:chgData name="예진 정" userId="75031336fee510b6" providerId="LiveId" clId="{46F83E6A-4946-4373-A6E3-328D377C375B}" dt="2021-12-17T00:08:42.458" v="56" actId="47"/>
        <pc:sldMkLst>
          <pc:docMk/>
          <pc:sldMk cId="2474310730" sldId="267"/>
        </pc:sldMkLst>
        <pc:picChg chg="del">
          <ac:chgData name="예진 정" userId="75031336fee510b6" providerId="LiveId" clId="{46F83E6A-4946-4373-A6E3-328D377C375B}" dt="2021-12-17T00:08:26.894" v="55" actId="478"/>
          <ac:picMkLst>
            <pc:docMk/>
            <pc:sldMk cId="2474310730" sldId="267"/>
            <ac:picMk id="5" creationId="{00000000-0000-0000-0000-000000000000}"/>
          </ac:picMkLst>
        </pc:picChg>
      </pc:sldChg>
      <pc:sldChg chg="addSp delSp modSp add mod">
        <pc:chgData name="예진 정" userId="75031336fee510b6" providerId="LiveId" clId="{46F83E6A-4946-4373-A6E3-328D377C375B}" dt="2021-12-17T01:07:07.359" v="101" actId="1076"/>
        <pc:sldMkLst>
          <pc:docMk/>
          <pc:sldMk cId="4203483304" sldId="267"/>
        </pc:sldMkLst>
        <pc:spChg chg="mod">
          <ac:chgData name="예진 정" userId="75031336fee510b6" providerId="LiveId" clId="{46F83E6A-4946-4373-A6E3-328D377C375B}" dt="2021-12-17T01:07:03.190" v="99" actId="1076"/>
          <ac:spMkLst>
            <pc:docMk/>
            <pc:sldMk cId="4203483304" sldId="267"/>
            <ac:spMk id="2" creationId="{00000000-0000-0000-0000-000000000000}"/>
          </ac:spMkLst>
        </pc:spChg>
        <pc:spChg chg="add mod">
          <ac:chgData name="예진 정" userId="75031336fee510b6" providerId="LiveId" clId="{46F83E6A-4946-4373-A6E3-328D377C375B}" dt="2021-12-17T01:07:05.884" v="100" actId="164"/>
          <ac:spMkLst>
            <pc:docMk/>
            <pc:sldMk cId="4203483304" sldId="267"/>
            <ac:spMk id="5" creationId="{0E7BC837-5334-415B-BA88-6A6D7DE451DC}"/>
          </ac:spMkLst>
        </pc:spChg>
        <pc:spChg chg="add mod">
          <ac:chgData name="예진 정" userId="75031336fee510b6" providerId="LiveId" clId="{46F83E6A-4946-4373-A6E3-328D377C375B}" dt="2021-12-17T01:06:57.449" v="97" actId="164"/>
          <ac:spMkLst>
            <pc:docMk/>
            <pc:sldMk cId="4203483304" sldId="267"/>
            <ac:spMk id="6" creationId="{0F5C0B1D-24C1-4B49-B78D-A47D1D977074}"/>
          </ac:spMkLst>
        </pc:spChg>
        <pc:grpChg chg="add mod">
          <ac:chgData name="예진 정" userId="75031336fee510b6" providerId="LiveId" clId="{46F83E6A-4946-4373-A6E3-328D377C375B}" dt="2021-12-17T01:06:59.260" v="98" actId="1076"/>
          <ac:grpSpMkLst>
            <pc:docMk/>
            <pc:sldMk cId="4203483304" sldId="267"/>
            <ac:grpSpMk id="3" creationId="{B39A82A3-4380-44BF-A4AC-20106BFA4B25}"/>
          </ac:grpSpMkLst>
        </pc:grpChg>
        <pc:grpChg chg="add mod">
          <ac:chgData name="예진 정" userId="75031336fee510b6" providerId="LiveId" clId="{46F83E6A-4946-4373-A6E3-328D377C375B}" dt="2021-12-17T01:07:07.359" v="101" actId="1076"/>
          <ac:grpSpMkLst>
            <pc:docMk/>
            <pc:sldMk cId="4203483304" sldId="267"/>
            <ac:grpSpMk id="4" creationId="{D1C46EA1-FFEB-47BC-A4D5-D35EFAD0D0D9}"/>
          </ac:grpSpMkLst>
        </pc:grpChg>
        <pc:grpChg chg="del">
          <ac:chgData name="예진 정" userId="75031336fee510b6" providerId="LiveId" clId="{46F83E6A-4946-4373-A6E3-328D377C375B}" dt="2021-12-17T00:08:52.046" v="58" actId="478"/>
          <ac:grpSpMkLst>
            <pc:docMk/>
            <pc:sldMk cId="4203483304" sldId="267"/>
            <ac:grpSpMk id="12" creationId="{00000000-0000-0000-0000-000000000000}"/>
          </ac:grpSpMkLst>
        </pc:grpChg>
        <pc:grpChg chg="del">
          <ac:chgData name="예진 정" userId="75031336fee510b6" providerId="LiveId" clId="{46F83E6A-4946-4373-A6E3-328D377C375B}" dt="2021-12-17T00:08:52.046" v="58" actId="478"/>
          <ac:grpSpMkLst>
            <pc:docMk/>
            <pc:sldMk cId="4203483304" sldId="267"/>
            <ac:grpSpMk id="13" creationId="{00000000-0000-0000-0000-000000000000}"/>
          </ac:grpSpMkLst>
        </pc:grpChg>
        <pc:picChg chg="add mod">
          <ac:chgData name="예진 정" userId="75031336fee510b6" providerId="LiveId" clId="{46F83E6A-4946-4373-A6E3-328D377C375B}" dt="2021-12-17T01:07:05.884" v="100" actId="164"/>
          <ac:picMkLst>
            <pc:docMk/>
            <pc:sldMk cId="4203483304" sldId="267"/>
            <ac:picMk id="14" creationId="{A2A5EA10-29F7-4214-B0E6-D4E524B39584}"/>
          </ac:picMkLst>
        </pc:picChg>
        <pc:picChg chg="add mod">
          <ac:chgData name="예진 정" userId="75031336fee510b6" providerId="LiveId" clId="{46F83E6A-4946-4373-A6E3-328D377C375B}" dt="2021-12-17T01:06:57.449" v="97" actId="164"/>
          <ac:picMkLst>
            <pc:docMk/>
            <pc:sldMk cId="4203483304" sldId="267"/>
            <ac:picMk id="16" creationId="{35B4D4EA-F9C1-4133-AF28-4837CB5CE887}"/>
          </ac:picMkLst>
        </pc:picChg>
      </pc:sldChg>
      <pc:sldChg chg="addSp delSp modSp new mod">
        <pc:chgData name="예진 정" userId="75031336fee510b6" providerId="LiveId" clId="{46F83E6A-4946-4373-A6E3-328D377C375B}" dt="2021-12-17T01:55:00.847" v="1486" actId="1076"/>
        <pc:sldMkLst>
          <pc:docMk/>
          <pc:sldMk cId="2062377279" sldId="268"/>
        </pc:sldMkLst>
        <pc:spChg chg="mod">
          <ac:chgData name="예진 정" userId="75031336fee510b6" providerId="LiveId" clId="{46F83E6A-4946-4373-A6E3-328D377C375B}" dt="2021-12-17T01:51:24.776" v="1448" actId="1076"/>
          <ac:spMkLst>
            <pc:docMk/>
            <pc:sldMk cId="2062377279" sldId="268"/>
            <ac:spMk id="2" creationId="{69C27B57-54F3-4D5B-8F3F-74AABDCF78D2}"/>
          </ac:spMkLst>
        </pc:spChg>
        <pc:spChg chg="del mod">
          <ac:chgData name="예진 정" userId="75031336fee510b6" providerId="LiveId" clId="{46F83E6A-4946-4373-A6E3-328D377C375B}" dt="2021-12-17T01:43:30.745" v="862" actId="478"/>
          <ac:spMkLst>
            <pc:docMk/>
            <pc:sldMk cId="2062377279" sldId="268"/>
            <ac:spMk id="3" creationId="{C837BD78-CF38-4ABD-87BD-6BEDB0A33EA7}"/>
          </ac:spMkLst>
        </pc:spChg>
        <pc:spChg chg="add mod">
          <ac:chgData name="예진 정" userId="75031336fee510b6" providerId="LiveId" clId="{46F83E6A-4946-4373-A6E3-328D377C375B}" dt="2021-12-17T01:53:54.043" v="1464" actId="113"/>
          <ac:spMkLst>
            <pc:docMk/>
            <pc:sldMk cId="2062377279" sldId="268"/>
            <ac:spMk id="4" creationId="{C59838E9-8A0F-48F6-BE6F-A94E20195F86}"/>
          </ac:spMkLst>
        </pc:spChg>
        <pc:spChg chg="add mod">
          <ac:chgData name="예진 정" userId="75031336fee510b6" providerId="LiveId" clId="{46F83E6A-4946-4373-A6E3-328D377C375B}" dt="2021-12-17T01:53:56.891" v="1465" actId="113"/>
          <ac:spMkLst>
            <pc:docMk/>
            <pc:sldMk cId="2062377279" sldId="268"/>
            <ac:spMk id="5" creationId="{7CA52760-1E5F-41F2-AA1B-296D31947D63}"/>
          </ac:spMkLst>
        </pc:spChg>
        <pc:spChg chg="add del mod">
          <ac:chgData name="예진 정" userId="75031336fee510b6" providerId="LiveId" clId="{46F83E6A-4946-4373-A6E3-328D377C375B}" dt="2021-12-17T01:54:02.806" v="1470" actId="113"/>
          <ac:spMkLst>
            <pc:docMk/>
            <pc:sldMk cId="2062377279" sldId="268"/>
            <ac:spMk id="6" creationId="{DCE78595-52E6-46A6-B34B-C5F4F26F3DC7}"/>
          </ac:spMkLst>
        </pc:spChg>
        <pc:spChg chg="add del mod">
          <ac:chgData name="예진 정" userId="75031336fee510b6" providerId="LiveId" clId="{46F83E6A-4946-4373-A6E3-328D377C375B}" dt="2021-12-17T01:43:32.900" v="863" actId="478"/>
          <ac:spMkLst>
            <pc:docMk/>
            <pc:sldMk cId="2062377279" sldId="268"/>
            <ac:spMk id="8" creationId="{FBE4B5CB-D330-4FA9-BD49-5875C837F261}"/>
          </ac:spMkLst>
        </pc:spChg>
        <pc:spChg chg="add mod">
          <ac:chgData name="예진 정" userId="75031336fee510b6" providerId="LiveId" clId="{46F83E6A-4946-4373-A6E3-328D377C375B}" dt="2021-12-17T01:54:07.651" v="1471" actId="113"/>
          <ac:spMkLst>
            <pc:docMk/>
            <pc:sldMk cId="2062377279" sldId="268"/>
            <ac:spMk id="9" creationId="{575BAFFD-3E19-4274-B4BC-66BF57DBF7F8}"/>
          </ac:spMkLst>
        </pc:spChg>
        <pc:spChg chg="add mod">
          <ac:chgData name="예진 정" userId="75031336fee510b6" providerId="LiveId" clId="{46F83E6A-4946-4373-A6E3-328D377C375B}" dt="2021-12-17T01:54:12.943" v="1472" actId="113"/>
          <ac:spMkLst>
            <pc:docMk/>
            <pc:sldMk cId="2062377279" sldId="268"/>
            <ac:spMk id="10" creationId="{234C842A-FDDB-4ED6-AFE2-7EB8C5358322}"/>
          </ac:spMkLst>
        </pc:spChg>
        <pc:spChg chg="add mod">
          <ac:chgData name="예진 정" userId="75031336fee510b6" providerId="LiveId" clId="{46F83E6A-4946-4373-A6E3-328D377C375B}" dt="2021-12-17T01:54:42.773" v="1484" actId="20577"/>
          <ac:spMkLst>
            <pc:docMk/>
            <pc:sldMk cId="2062377279" sldId="268"/>
            <ac:spMk id="11" creationId="{A278635E-13A2-4B63-A8EB-57DF360CF118}"/>
          </ac:spMkLst>
        </pc:spChg>
        <pc:grpChg chg="add mod">
          <ac:chgData name="예진 정" userId="75031336fee510b6" providerId="LiveId" clId="{46F83E6A-4946-4373-A6E3-328D377C375B}" dt="2021-12-17T01:51:34.138" v="1450" actId="164"/>
          <ac:grpSpMkLst>
            <pc:docMk/>
            <pc:sldMk cId="2062377279" sldId="268"/>
            <ac:grpSpMk id="12" creationId="{B6BA4B5A-4777-4504-8E03-C5C27E04D038}"/>
          </ac:grpSpMkLst>
        </pc:grpChg>
        <pc:grpChg chg="add mod">
          <ac:chgData name="예진 정" userId="75031336fee510b6" providerId="LiveId" clId="{46F83E6A-4946-4373-A6E3-328D377C375B}" dt="2021-12-17T01:55:00.847" v="1486" actId="1076"/>
          <ac:grpSpMkLst>
            <pc:docMk/>
            <pc:sldMk cId="2062377279" sldId="268"/>
            <ac:grpSpMk id="13" creationId="{28D4F55D-D541-4275-BE48-F313C131C948}"/>
          </ac:grpSpMkLst>
        </pc:grpChg>
        <pc:grpChg chg="add mod">
          <ac:chgData name="예진 정" userId="75031336fee510b6" providerId="LiveId" clId="{46F83E6A-4946-4373-A6E3-328D377C375B}" dt="2021-12-17T01:55:00.847" v="1486" actId="1076"/>
          <ac:grpSpMkLst>
            <pc:docMk/>
            <pc:sldMk cId="2062377279" sldId="268"/>
            <ac:grpSpMk id="14" creationId="{609682F0-A9E6-4D61-8297-0013978BA3CF}"/>
          </ac:grpSpMkLst>
        </pc:grpChg>
        <pc:grpChg chg="add mod">
          <ac:chgData name="예진 정" userId="75031336fee510b6" providerId="LiveId" clId="{46F83E6A-4946-4373-A6E3-328D377C375B}" dt="2021-12-17T01:55:00.847" v="1486" actId="1076"/>
          <ac:grpSpMkLst>
            <pc:docMk/>
            <pc:sldMk cId="2062377279" sldId="268"/>
            <ac:grpSpMk id="15" creationId="{BC08446F-75F7-4641-BE13-674E3729307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6E5EBFD-B266-4834-B7C7-4128BDFDF76E}" type="datetime1">
              <a:rPr lang="ko-KR" altLang="en-US"/>
              <a:pPr lvl="0">
                <a:defRPr/>
              </a:pPr>
              <a:t>2022-01-08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710CF03-1064-4982-89FD-505F1F75A3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24665"/>
            <a:ext cx="9144000" cy="2387600"/>
          </a:xfrm>
        </p:spPr>
        <p:txBody>
          <a:bodyPr>
            <a:normAutofit/>
          </a:bodyPr>
          <a:lstStyle/>
          <a:p>
            <a:pPr lvl="0" algn="r">
              <a:lnSpc>
                <a:spcPct val="140000"/>
              </a:lnSpc>
              <a:defRPr/>
            </a:pPr>
            <a:r>
              <a:rPr lang="ko-KR" altLang="en-US" sz="6111" b="1"/>
              <a:t>프로젝트 기말발표</a:t>
            </a:r>
            <a:br>
              <a:rPr lang="ko-KR" altLang="en-US"/>
            </a:br>
            <a:r>
              <a:rPr lang="ko-KR" altLang="en-US" sz="4200"/>
              <a:t>충격감지 신호등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86603" y="3467100"/>
            <a:ext cx="3507556" cy="3230632"/>
            <a:chOff x="704022" y="4000085"/>
            <a:chExt cx="2679295" cy="285791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4022" y="4000085"/>
              <a:ext cx="2679295" cy="285791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6152887">
              <a:off x="2074208" y="4443763"/>
              <a:ext cx="735112" cy="1037746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879612" y="4190999"/>
              <a:ext cx="289891" cy="289891"/>
            </a:xfrm>
            <a:prstGeom prst="ellipse">
              <a:avLst/>
            </a:prstGeom>
            <a:solidFill>
              <a:srgbClr val="FF0000">
                <a:alpha val="68000"/>
              </a:srgb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79612" y="4575726"/>
              <a:ext cx="289891" cy="289891"/>
            </a:xfrm>
            <a:prstGeom prst="ellipse">
              <a:avLst/>
            </a:prstGeom>
            <a:solidFill>
              <a:srgbClr val="FFD700">
                <a:alpha val="68000"/>
              </a:srgb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9612" y="4957141"/>
              <a:ext cx="289891" cy="289891"/>
            </a:xfrm>
            <a:prstGeom prst="ellipse">
              <a:avLst/>
            </a:prstGeom>
            <a:solidFill>
              <a:srgbClr val="008000">
                <a:alpha val="68000"/>
              </a:srgb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부제목 5">
            <a:extLst>
              <a:ext uri="{FF2B5EF4-FFF2-40B4-BE49-F238E27FC236}">
                <a16:creationId xmlns:a16="http://schemas.microsoft.com/office/drawing/2014/main" id="{BC240B59-4C0F-4F19-9052-09CCA1A3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 dirty="0"/>
              <a:t>시리얼 모니터 결과</a:t>
            </a:r>
            <a:endParaRPr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76105A-E0CC-4990-BB2A-5F4C1839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59" y="1690688"/>
            <a:ext cx="7820881" cy="475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역할 분담과 계획</a:t>
            </a:r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754801"/>
              </p:ext>
            </p:extLst>
          </p:nvPr>
        </p:nvGraphicFramePr>
        <p:xfrm>
          <a:off x="1236800" y="5180082"/>
          <a:ext cx="9718398" cy="111808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7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한컴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 회로 설계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PPT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제작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최종발표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한컴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한컴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아두이노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 코드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, PPT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제작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한컴 고딕"/>
                          <a:ea typeface="한컴 고딕"/>
                        </a:rPr>
                        <a:t> 중간발표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한컴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6390" y="1627530"/>
            <a:ext cx="8405523" cy="327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81194"/>
            <a:ext cx="9144000" cy="2387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93183" y="4641371"/>
            <a:ext cx="1586281" cy="17900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500" b="1" dirty="0"/>
              <a:t>개발내용</a:t>
            </a:r>
            <a:r>
              <a:rPr lang="en-US" altLang="ko-KR" sz="4500" b="1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18145"/>
            <a:ext cx="10515600" cy="1551609"/>
          </a:xfrm>
          <a:prstGeom prst="roundRect">
            <a:avLst>
              <a:gd name="adj" fmla="val 16667"/>
            </a:avLst>
          </a:prstGeom>
          <a:solidFill>
            <a:srgbClr val="EB5800">
              <a:alpha val="23000"/>
            </a:srgbClr>
          </a:solidFill>
        </p:spPr>
        <p:txBody>
          <a:bodyPr anchor="ctr" anchorCtr="0"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b="1" dirty="0">
                <a:latin typeface="나눔고딕"/>
                <a:ea typeface="나눔고딕"/>
              </a:rPr>
              <a:t>최근 </a:t>
            </a:r>
            <a:r>
              <a:rPr b="1" dirty="0" err="1">
                <a:latin typeface="나눔고딕"/>
                <a:ea typeface="나눔고딕"/>
              </a:rPr>
              <a:t>지반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안정</a:t>
            </a:r>
            <a:r>
              <a:rPr lang="ko-KR" altLang="en-US" b="1" dirty="0">
                <a:latin typeface="나눔고딕"/>
                <a:ea typeface="나눔고딕"/>
              </a:rPr>
              <a:t> 및 지진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문제</a:t>
            </a:r>
            <a:r>
              <a:rPr lang="ko-KR" altLang="en-US" b="1" dirty="0">
                <a:latin typeface="나눔고딕"/>
                <a:ea typeface="나눔고딕"/>
              </a:rPr>
              <a:t> 다수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발생</a:t>
            </a:r>
            <a:endParaRPr b="1" dirty="0">
              <a:latin typeface="나눔고딕"/>
              <a:ea typeface="나눔고딕"/>
            </a:endParaRPr>
          </a:p>
          <a:p>
            <a:pPr>
              <a:lnSpc>
                <a:spcPct val="120000"/>
              </a:lnSpc>
              <a:defRPr/>
            </a:pPr>
            <a:r>
              <a:rPr b="1" dirty="0" err="1">
                <a:latin typeface="나눔고딕"/>
                <a:ea typeface="나눔고딕"/>
              </a:rPr>
              <a:t>싱크홀</a:t>
            </a:r>
            <a:r>
              <a:rPr b="1" dirty="0">
                <a:latin typeface="나눔고딕"/>
                <a:ea typeface="나눔고딕"/>
              </a:rPr>
              <a:t>, </a:t>
            </a:r>
            <a:r>
              <a:rPr b="1" dirty="0" err="1">
                <a:latin typeface="나눔고딕"/>
                <a:ea typeface="나눔고딕"/>
              </a:rPr>
              <a:t>삼풍백화점</a:t>
            </a:r>
            <a:r>
              <a:rPr b="1" dirty="0">
                <a:latin typeface="나눔고딕"/>
                <a:ea typeface="나눔고딕"/>
              </a:rPr>
              <a:t> 등 </a:t>
            </a:r>
            <a:r>
              <a:rPr b="1" dirty="0" err="1">
                <a:latin typeface="나눔고딕"/>
                <a:ea typeface="나눔고딕"/>
              </a:rPr>
              <a:t>미리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조치를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취하지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못해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발생한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선례들</a:t>
            </a:r>
            <a:r>
              <a:rPr b="1" dirty="0">
                <a:latin typeface="나눔고딕"/>
                <a:ea typeface="나눔고딕"/>
              </a:rPr>
              <a:t> </a:t>
            </a:r>
            <a:r>
              <a:rPr b="1" dirty="0" err="1">
                <a:latin typeface="나눔고딕"/>
                <a:ea typeface="나눔고딕"/>
              </a:rPr>
              <a:t>다수</a:t>
            </a:r>
            <a:endParaRPr b="1" dirty="0">
              <a:latin typeface="나눔고딕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389" y="3547509"/>
            <a:ext cx="1781868" cy="1781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5784" y="3744775"/>
            <a:ext cx="6398317" cy="109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sz="2200">
                <a:latin typeface="한컴 고딕"/>
                <a:ea typeface="한컴 고딕"/>
              </a:rPr>
              <a:t>신호등은 지면과 연결되어 있고 어느 곳에도 있으니까 신호등이 이 문제를 해결할 수 있지 않을까?</a:t>
            </a:r>
          </a:p>
          <a:p>
            <a:pPr>
              <a:defRPr/>
            </a:pPr>
            <a:endParaRPr sz="2200"/>
          </a:p>
        </p:txBody>
      </p:sp>
      <p:sp>
        <p:nvSpPr>
          <p:cNvPr id="8" name="TextBox 7"/>
          <p:cNvSpPr txBox="1"/>
          <p:nvPr/>
        </p:nvSpPr>
        <p:spPr>
          <a:xfrm>
            <a:off x="4074697" y="5016566"/>
            <a:ext cx="6307209" cy="109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sz="2200">
                <a:latin typeface="한컴 고딕"/>
                <a:ea typeface="한컴 고딕"/>
              </a:rPr>
              <a:t>충격감지 센서를 활용해 지반 전조 증상을 감지하여 </a:t>
            </a:r>
            <a:r>
              <a:rPr sz="2200" b="1">
                <a:solidFill>
                  <a:schemeClr val="dk1"/>
                </a:solidFill>
                <a:latin typeface="한컴 고딕"/>
                <a:ea typeface="한컴 고딕"/>
              </a:rPr>
              <a:t>사전 위험을 차단</a:t>
            </a:r>
            <a:r>
              <a:rPr lang="ko-KR" altLang="en-US" sz="2200" b="1">
                <a:solidFill>
                  <a:schemeClr val="dk1"/>
                </a:solidFill>
                <a:latin typeface="한컴 고딕"/>
                <a:ea typeface="한컴 고딕"/>
              </a:rPr>
              <a:t>하는 신호등</a:t>
            </a:r>
            <a:r>
              <a:rPr lang="ko-KR" altLang="en-US" sz="2200">
                <a:latin typeface="한컴 고딕"/>
                <a:ea typeface="한컴 고딕"/>
              </a:rPr>
              <a:t>을 만들자</a:t>
            </a:r>
            <a:r>
              <a:rPr lang="en-US" altLang="ko-KR" sz="2200">
                <a:latin typeface="한컴 고딕"/>
                <a:ea typeface="한컴 고딕"/>
              </a:rPr>
              <a:t>!</a:t>
            </a:r>
          </a:p>
          <a:p>
            <a:pPr>
              <a:defRPr/>
            </a:pPr>
            <a:endParaRPr lang="en-US" altLang="ko-KR" sz="2200">
              <a:latin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7B57-54F3-4D5B-8F3F-74AABDCF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5"/>
            <a:ext cx="10515600" cy="1325563"/>
          </a:xfrm>
        </p:spPr>
        <p:txBody>
          <a:bodyPr/>
          <a:lstStyle/>
          <a:p>
            <a:r>
              <a:rPr lang="ko-KR" altLang="en-US" sz="4400" b="1" dirty="0"/>
              <a:t>개발내용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8D4F55D-D541-4275-BE48-F313C131C948}"/>
              </a:ext>
            </a:extLst>
          </p:cNvPr>
          <p:cNvGrpSpPr/>
          <p:nvPr/>
        </p:nvGrpSpPr>
        <p:grpSpPr>
          <a:xfrm>
            <a:off x="1014153" y="1891146"/>
            <a:ext cx="10163694" cy="1292629"/>
            <a:chOff x="1014153" y="2015837"/>
            <a:chExt cx="10163694" cy="129262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9838E9-8A0F-48F6-BE6F-A94E20195F86}"/>
                </a:ext>
              </a:extLst>
            </p:cNvPr>
            <p:cNvSpPr/>
            <p:nvPr/>
          </p:nvSpPr>
          <p:spPr>
            <a:xfrm>
              <a:off x="1014153" y="2015837"/>
              <a:ext cx="1246909" cy="12926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75BAFFD-3E19-4274-B4BC-66BF57DBF7F8}"/>
                </a:ext>
              </a:extLst>
            </p:cNvPr>
            <p:cNvSpPr/>
            <p:nvPr/>
          </p:nvSpPr>
          <p:spPr>
            <a:xfrm>
              <a:off x="2668384" y="2015837"/>
              <a:ext cx="8509463" cy="129262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기본적인 빨강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,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 노랑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, 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초록 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색 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LCD </a:t>
              </a:r>
              <a:r>
                <a:rPr lang="ko-KR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패널이 연결된 신호등을 구현한다</a:t>
              </a:r>
              <a:r>
                <a:rPr lang="en-US" altLang="ko-KR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2" charset="-127"/>
                  <a:ea typeface="나눔고딕" pitchFamily="2" charset="-127"/>
                </a:rPr>
                <a:t>. </a:t>
              </a:r>
              <a:endPara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9682F0-A9E6-4D61-8297-0013978BA3CF}"/>
              </a:ext>
            </a:extLst>
          </p:cNvPr>
          <p:cNvGrpSpPr/>
          <p:nvPr/>
        </p:nvGrpSpPr>
        <p:grpSpPr>
          <a:xfrm>
            <a:off x="1014152" y="3373987"/>
            <a:ext cx="10163695" cy="1325880"/>
            <a:chOff x="1014152" y="3498678"/>
            <a:chExt cx="10163695" cy="132588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CA52760-1E5F-41F2-AA1B-296D31947D63}"/>
                </a:ext>
              </a:extLst>
            </p:cNvPr>
            <p:cNvSpPr/>
            <p:nvPr/>
          </p:nvSpPr>
          <p:spPr>
            <a:xfrm>
              <a:off x="1014152" y="3531929"/>
              <a:ext cx="1246909" cy="12926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2</a:t>
              </a:r>
              <a:endParaRPr lang="ko-KR" altLang="en-US" sz="40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34C842A-FDDB-4ED6-AFE2-7EB8C5358322}"/>
                </a:ext>
              </a:extLst>
            </p:cNvPr>
            <p:cNvSpPr/>
            <p:nvPr/>
          </p:nvSpPr>
          <p:spPr>
            <a:xfrm>
              <a:off x="2668385" y="3498678"/>
              <a:ext cx="8509462" cy="12926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>
                  <a:latin typeface="나눔고딕" pitchFamily="2" charset="-127"/>
                  <a:ea typeface="나눔고딕" pitchFamily="2" charset="-127"/>
                </a:rPr>
                <a:t>LCD</a:t>
              </a:r>
              <a:r>
                <a:rPr lang="ko-KR" altLang="en-US" sz="2400" b="1" dirty="0">
                  <a:latin typeface="나눔고딕" pitchFamily="2" charset="-127"/>
                  <a:ea typeface="나눔고딕" pitchFamily="2" charset="-127"/>
                </a:rPr>
                <a:t> 패널에 기본 정보로 온도와 습도 정보를 표시한다</a:t>
              </a:r>
              <a:r>
                <a:rPr lang="en-US" altLang="ko-KR" sz="2400" b="1" dirty="0">
                  <a:latin typeface="나눔고딕" pitchFamily="2" charset="-127"/>
                  <a:ea typeface="나눔고딕" pitchFamily="2" charset="-127"/>
                </a:rPr>
                <a:t>.</a:t>
              </a:r>
              <a:endParaRPr lang="ko-KR" altLang="en-US" sz="2400" b="1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08446F-75F7-4641-BE13-674E3729307B}"/>
              </a:ext>
            </a:extLst>
          </p:cNvPr>
          <p:cNvGrpSpPr/>
          <p:nvPr/>
        </p:nvGrpSpPr>
        <p:grpSpPr>
          <a:xfrm>
            <a:off x="1022464" y="4856828"/>
            <a:ext cx="10155381" cy="1330381"/>
            <a:chOff x="1022464" y="4981519"/>
            <a:chExt cx="10155381" cy="133038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CE78595-52E6-46A6-B34B-C5F4F26F3DC7}"/>
                </a:ext>
              </a:extLst>
            </p:cNvPr>
            <p:cNvSpPr/>
            <p:nvPr/>
          </p:nvSpPr>
          <p:spPr>
            <a:xfrm>
              <a:off x="1022464" y="5019271"/>
              <a:ext cx="1246909" cy="12926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3</a:t>
              </a:r>
              <a:endParaRPr lang="ko-KR" altLang="en-US" sz="4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278635E-13A2-4B63-A8EB-57DF360CF118}"/>
                </a:ext>
              </a:extLst>
            </p:cNvPr>
            <p:cNvSpPr/>
            <p:nvPr/>
          </p:nvSpPr>
          <p:spPr>
            <a:xfrm>
              <a:off x="2668384" y="4981519"/>
              <a:ext cx="8509461" cy="12926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>
                  <a:latin typeface="나눔고딕" pitchFamily="2" charset="-127"/>
                  <a:ea typeface="나눔고딕" pitchFamily="2" charset="-127"/>
                </a:rPr>
                <a:t>충격센서에 충격이 감지되면 </a:t>
              </a:r>
              <a:r>
                <a:rPr lang="en-US" altLang="ko-KR" sz="2400" b="1" dirty="0">
                  <a:latin typeface="나눔고딕" pitchFamily="2" charset="-127"/>
                  <a:ea typeface="나눔고딕" pitchFamily="2" charset="-127"/>
                </a:rPr>
                <a:t>LCD </a:t>
              </a:r>
              <a:r>
                <a:rPr lang="ko-KR" altLang="en-US" sz="2400" b="1" dirty="0">
                  <a:latin typeface="나눔고딕" pitchFamily="2" charset="-127"/>
                  <a:ea typeface="나눔고딕" pitchFamily="2" charset="-127"/>
                </a:rPr>
                <a:t>패널에 표시되게 하고 </a:t>
              </a:r>
              <a:r>
                <a:rPr lang="ko-KR" altLang="en-US" sz="2400" b="1" dirty="0" err="1">
                  <a:latin typeface="나눔고딕" pitchFamily="2" charset="-127"/>
                  <a:ea typeface="나눔고딕" pitchFamily="2" charset="-127"/>
                </a:rPr>
                <a:t>피에조</a:t>
              </a:r>
              <a:r>
                <a:rPr lang="ko-KR" altLang="en-US" sz="2400" b="1" dirty="0">
                  <a:latin typeface="나눔고딕" pitchFamily="2" charset="-127"/>
                  <a:ea typeface="나눔고딕" pitchFamily="2" charset="-127"/>
                </a:rPr>
                <a:t> 스피커로 위험 알림 소리를 발생시킨다</a:t>
              </a:r>
              <a:r>
                <a:rPr lang="en-US" altLang="ko-KR" sz="2400" b="1" dirty="0">
                  <a:latin typeface="나눔고딕" pitchFamily="2" charset="-127"/>
                  <a:ea typeface="나눔고딕" pitchFamily="2" charset="-127"/>
                </a:rPr>
                <a:t>. </a:t>
              </a:r>
              <a:endParaRPr lang="ko-KR" altLang="en-US" sz="2400" b="1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3772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창의성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3886" y="1418120"/>
            <a:ext cx="6400799" cy="4427538"/>
          </a:xfrm>
        </p:spPr>
        <p:txBody>
          <a:bodyPr>
            <a:normAutofit fontScale="92500"/>
          </a:bodyPr>
          <a:lstStyle/>
          <a:p>
            <a:pPr lvl="0">
              <a:lnSpc>
                <a:spcPct val="110000"/>
              </a:lnSpc>
              <a:defRPr/>
            </a:pPr>
            <a:endParaRPr lang="en-US" altLang="ko-KR" sz="2700">
              <a:latin typeface="한컴 고딕"/>
              <a:ea typeface="한컴 고딕"/>
            </a:endParaRPr>
          </a:p>
          <a:p>
            <a:pPr marL="499500" lvl="0" indent="-499500">
              <a:lnSpc>
                <a:spcPct val="110000"/>
              </a:lnSpc>
              <a:buClr>
                <a:schemeClr val="tx1"/>
              </a:buClr>
              <a:buAutoNum type="circleNumDbPlain"/>
              <a:defRPr/>
            </a:pPr>
            <a:r>
              <a:rPr lang="ko-KR" altLang="en-US" sz="2700">
                <a:latin typeface="한컴 고딕"/>
                <a:ea typeface="한컴 고딕"/>
              </a:rPr>
              <a:t>교통사고 충격 감지</a:t>
            </a:r>
            <a:br>
              <a:rPr lang="ko-KR" altLang="en-US" sz="2700">
                <a:latin typeface="한컴 고딕"/>
                <a:ea typeface="한컴 고딕"/>
              </a:rPr>
            </a:br>
            <a:r>
              <a:rPr lang="ko-KR" altLang="en-US" sz="3300" b="1">
                <a:latin typeface="한컴 고딕"/>
                <a:ea typeface="한컴 고딕"/>
              </a:rPr>
              <a:t>→</a:t>
            </a:r>
            <a:r>
              <a:rPr lang="ko-KR" altLang="en-US" sz="2700" b="1">
                <a:latin typeface="한컴 고딕"/>
                <a:ea typeface="한컴 고딕"/>
              </a:rPr>
              <a:t> </a:t>
            </a:r>
            <a:r>
              <a:rPr lang="ko-KR" altLang="en-US" sz="2700">
                <a:latin typeface="한컴 고딕"/>
                <a:ea typeface="한컴 고딕"/>
              </a:rPr>
              <a:t>네비게이션 기업에 정보 전달 </a:t>
            </a:r>
            <a:br>
              <a:rPr lang="ko-KR" altLang="en-US" sz="2700">
                <a:latin typeface="한컴 고딕"/>
                <a:ea typeface="한컴 고딕"/>
              </a:rPr>
            </a:br>
            <a:r>
              <a:rPr lang="ko-KR" altLang="en-US" sz="3300">
                <a:latin typeface="한컴 고딕"/>
                <a:ea typeface="한컴 고딕"/>
              </a:rPr>
              <a:t>→</a:t>
            </a:r>
            <a:r>
              <a:rPr lang="ko-KR" altLang="en-US" sz="2700">
                <a:latin typeface="한컴 고딕"/>
                <a:ea typeface="한컴 고딕"/>
              </a:rPr>
              <a:t> 네비에 </a:t>
            </a:r>
            <a:r>
              <a:rPr lang="en-US" altLang="ko-KR" sz="2700">
                <a:highlight>
                  <a:srgbClr val="FFEF99"/>
                </a:highlight>
                <a:latin typeface="한컴 고딕"/>
                <a:ea typeface="한컴 고딕"/>
              </a:rPr>
              <a:t>‘</a:t>
            </a:r>
            <a:r>
              <a:rPr lang="ko-KR" altLang="en-US" sz="2700" b="1">
                <a:highlight>
                  <a:srgbClr val="FFEF99"/>
                </a:highlight>
                <a:latin typeface="한컴 고딕"/>
                <a:ea typeface="한컴 고딕"/>
              </a:rPr>
              <a:t>빠른경로</a:t>
            </a:r>
            <a:r>
              <a:rPr lang="en-US" altLang="ko-KR" sz="2700">
                <a:highlight>
                  <a:srgbClr val="FFEF99"/>
                </a:highlight>
                <a:latin typeface="한컴 고딕"/>
                <a:ea typeface="한컴 고딕"/>
              </a:rPr>
              <a:t>’</a:t>
            </a:r>
            <a:r>
              <a:rPr lang="ko-KR" altLang="en-US" sz="2700">
                <a:latin typeface="한컴 고딕"/>
                <a:ea typeface="한컴 고딕"/>
              </a:rPr>
              <a:t> 반영</a:t>
            </a:r>
            <a:br>
              <a:rPr lang="ko-KR" altLang="en-US" sz="2700">
                <a:latin typeface="한컴 고딕"/>
                <a:ea typeface="한컴 고딕"/>
              </a:rPr>
            </a:br>
            <a:endParaRPr lang="ko-KR" altLang="en-US" sz="2700">
              <a:latin typeface="한컴 고딕"/>
              <a:ea typeface="한컴 고딕"/>
            </a:endParaRPr>
          </a:p>
          <a:p>
            <a:pPr marL="499500" lvl="0" indent="-499500">
              <a:lnSpc>
                <a:spcPct val="110000"/>
              </a:lnSpc>
              <a:buClr>
                <a:schemeClr val="tx1"/>
              </a:buClr>
              <a:buAutoNum type="circleNumDbPlain"/>
              <a:defRPr/>
            </a:pPr>
            <a:endParaRPr lang="ko-KR" altLang="en-US" sz="2700">
              <a:latin typeface="한컴 고딕"/>
              <a:ea typeface="한컴 고딕"/>
            </a:endParaRPr>
          </a:p>
          <a:p>
            <a:pPr marL="499500" lvl="0" indent="-499500">
              <a:lnSpc>
                <a:spcPct val="110000"/>
              </a:lnSpc>
              <a:buClr>
                <a:schemeClr val="tx1"/>
              </a:buClr>
              <a:buAutoNum type="circleNumDbPlain"/>
              <a:defRPr/>
            </a:pPr>
            <a:r>
              <a:rPr lang="ko-KR" altLang="en-US" sz="2700">
                <a:latin typeface="한컴 고딕"/>
                <a:ea typeface="한컴 고딕"/>
              </a:rPr>
              <a:t>뛰어오는 야생동물의 진동 감지 </a:t>
            </a:r>
            <a:br>
              <a:rPr lang="ko-KR" altLang="en-US" sz="2700">
                <a:latin typeface="한컴 고딕"/>
                <a:ea typeface="한컴 고딕"/>
              </a:rPr>
            </a:br>
            <a:r>
              <a:rPr lang="ko-KR" altLang="en-US" sz="3566">
                <a:latin typeface="한컴 고딕"/>
                <a:ea typeface="한컴 고딕"/>
              </a:rPr>
              <a:t>→</a:t>
            </a:r>
            <a:r>
              <a:rPr lang="ko-KR" altLang="en-US" sz="2700">
                <a:latin typeface="한컴 고딕"/>
                <a:ea typeface="한컴 고딕"/>
              </a:rPr>
              <a:t> </a:t>
            </a:r>
            <a:r>
              <a:rPr lang="ko-KR" altLang="en-US" sz="2700" b="1">
                <a:solidFill>
                  <a:srgbClr val="262626"/>
                </a:solidFill>
                <a:highlight>
                  <a:srgbClr val="FFEF99"/>
                </a:highlight>
                <a:latin typeface="한컴 고딕"/>
                <a:ea typeface="한컴 고딕"/>
              </a:rPr>
              <a:t>로드킬 예방</a:t>
            </a:r>
            <a:r>
              <a:rPr lang="ko-KR" altLang="en-US" sz="2700">
                <a:latin typeface="한컴 고딕"/>
                <a:ea typeface="한컴 고딕"/>
              </a:rPr>
              <a:t>을 위해 주변 차들에 알림</a:t>
            </a:r>
          </a:p>
          <a:p>
            <a:pPr marL="0" lvl="0" indent="0">
              <a:lnSpc>
                <a:spcPct val="110000"/>
              </a:lnSpc>
              <a:buClr>
                <a:schemeClr val="tx1"/>
              </a:buClr>
              <a:buNone/>
              <a:defRPr/>
            </a:pPr>
            <a:endParaRPr lang="ko-KR" altLang="en-US" sz="2700">
              <a:latin typeface="한컴 고딕"/>
              <a:ea typeface="한컴 고딕"/>
            </a:endParaRPr>
          </a:p>
          <a:p>
            <a:pPr lvl="0">
              <a:lnSpc>
                <a:spcPct val="110000"/>
              </a:lnSpc>
              <a:defRPr/>
            </a:pPr>
            <a:endParaRPr lang="ko-KR" altLang="en-US" sz="2700">
              <a:latin typeface="한컴 고딕"/>
              <a:ea typeface="한컴 고딕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420102" y="1441192"/>
            <a:ext cx="2019299" cy="1987807"/>
            <a:chOff x="7258051" y="1304925"/>
            <a:chExt cx="2019299" cy="19878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258051" y="1338263"/>
              <a:ext cx="948567" cy="94366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362949" y="1304925"/>
              <a:ext cx="905470" cy="96583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58051" y="2308858"/>
              <a:ext cx="1014957" cy="98387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53426" y="2334132"/>
              <a:ext cx="923923" cy="944134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10574" y="3914776"/>
            <a:ext cx="2428876" cy="2337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3406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b="1" dirty="0"/>
              <a:t>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4811" y="1798465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sz="2700" b="1" dirty="0">
                <a:highlight>
                  <a:srgbClr val="FFFF00"/>
                </a:highlight>
                <a:latin typeface="나눔고딕"/>
                <a:ea typeface="나눔고딕"/>
              </a:rPr>
              <a:t>for</a:t>
            </a:r>
            <a:r>
              <a:rPr lang="ko-KR" altLang="en-US" sz="2700" b="1" dirty="0">
                <a:highlight>
                  <a:srgbClr val="FFFF00"/>
                </a:highlight>
                <a:latin typeface="나눔고딕"/>
                <a:ea typeface="나눔고딕"/>
              </a:rPr>
              <a:t>와 배열</a:t>
            </a:r>
            <a:r>
              <a:rPr lang="ko-KR" altLang="en-US" sz="2700" dirty="0">
                <a:latin typeface="나눔고딕"/>
                <a:ea typeface="나눔고딕"/>
              </a:rPr>
              <a:t>을</a:t>
            </a:r>
            <a:r>
              <a:rPr lang="en-US" altLang="ko-KR" sz="2700" dirty="0">
                <a:latin typeface="나눔고딕"/>
                <a:ea typeface="나눔고딕"/>
              </a:rPr>
              <a:t> </a:t>
            </a:r>
            <a:r>
              <a:rPr lang="ko-KR" altLang="en-US" sz="2700" dirty="0">
                <a:latin typeface="나눔고딕"/>
                <a:ea typeface="나눔고딕"/>
              </a:rPr>
              <a:t>이용해 기본적인 </a:t>
            </a:r>
            <a:r>
              <a:rPr lang="en-US" altLang="ko-KR" sz="2700" dirty="0">
                <a:latin typeface="나눔고딕"/>
                <a:ea typeface="나눔고딕"/>
              </a:rPr>
              <a:t>3</a:t>
            </a:r>
            <a:r>
              <a:rPr lang="ko-KR" altLang="en-US" sz="2700" dirty="0">
                <a:latin typeface="나눔고딕"/>
                <a:ea typeface="나눔고딕"/>
              </a:rPr>
              <a:t>색 </a:t>
            </a:r>
            <a:r>
              <a:rPr lang="en-US" altLang="ko-KR" sz="2700" dirty="0">
                <a:latin typeface="나눔고딕"/>
                <a:ea typeface="나눔고딕"/>
              </a:rPr>
              <a:t>LED </a:t>
            </a:r>
            <a:r>
              <a:rPr lang="ko-KR" altLang="en-US" sz="2700" dirty="0">
                <a:latin typeface="나눔고딕"/>
                <a:ea typeface="나눔고딕"/>
              </a:rPr>
              <a:t>코드를 구현했다</a:t>
            </a:r>
            <a:r>
              <a:rPr lang="en-US" altLang="ko-KR" sz="2700" dirty="0">
                <a:latin typeface="나눔고딕"/>
                <a:ea typeface="나눔고딕"/>
              </a:rPr>
              <a:t>.</a:t>
            </a:r>
          </a:p>
          <a:p>
            <a:pPr lvl="0">
              <a:lnSpc>
                <a:spcPct val="110000"/>
              </a:lnSpc>
              <a:defRPr/>
            </a:pPr>
            <a:r>
              <a:rPr lang="en-US" altLang="ko-KR" sz="2700" b="1" dirty="0">
                <a:highlight>
                  <a:srgbClr val="FFFF00"/>
                </a:highlight>
                <a:latin typeface="나눔고딕 ExtraBold"/>
                <a:ea typeface="나눔고딕 ExtraBold"/>
              </a:rPr>
              <a:t>millis()</a:t>
            </a:r>
            <a:r>
              <a:rPr lang="ko-KR" altLang="en-US" sz="2700" b="1" dirty="0">
                <a:highlight>
                  <a:srgbClr val="FFFF00"/>
                </a:highlight>
                <a:latin typeface="나눔고딕 ExtraBold"/>
                <a:ea typeface="나눔고딕 ExtraBold"/>
              </a:rPr>
              <a:t> 함수</a:t>
            </a:r>
            <a:r>
              <a:rPr lang="ko-KR" altLang="en-US" sz="2700" dirty="0">
                <a:highlight>
                  <a:srgbClr val="FFFF00"/>
                </a:highlight>
                <a:latin typeface="나눔고딕"/>
                <a:ea typeface="나눔고딕"/>
              </a:rPr>
              <a:t>를 사용</a:t>
            </a:r>
            <a:r>
              <a:rPr lang="ko-KR" altLang="en-US" sz="2700" dirty="0">
                <a:latin typeface="나눔고딕"/>
                <a:ea typeface="나눔고딕"/>
              </a:rPr>
              <a:t>해 </a:t>
            </a:r>
            <a:r>
              <a:rPr lang="en-US" altLang="ko-KR" sz="2700" dirty="0">
                <a:latin typeface="나눔고딕"/>
                <a:ea typeface="나눔고딕"/>
              </a:rPr>
              <a:t>delay</a:t>
            </a:r>
            <a:r>
              <a:rPr lang="ko-KR" altLang="en-US" sz="2700" dirty="0">
                <a:latin typeface="나눔고딕"/>
                <a:ea typeface="나눔고딕"/>
              </a:rPr>
              <a:t>없이 </a:t>
            </a:r>
            <a:r>
              <a:rPr lang="en-US" altLang="ko-KR" sz="2700" dirty="0">
                <a:latin typeface="나눔고딕"/>
                <a:ea typeface="나눔고딕"/>
              </a:rPr>
              <a:t>LED</a:t>
            </a:r>
            <a:r>
              <a:rPr lang="ko-KR" altLang="en-US" sz="2700" dirty="0">
                <a:latin typeface="나눔고딕"/>
                <a:ea typeface="나눔고딕"/>
              </a:rPr>
              <a:t> 점등을 한다</a:t>
            </a:r>
            <a:r>
              <a:rPr lang="en-US" altLang="ko-KR" sz="2700" dirty="0">
                <a:latin typeface="나눔고딕"/>
                <a:ea typeface="나눔고딕"/>
              </a:rPr>
              <a:t>.</a:t>
            </a:r>
          </a:p>
          <a:p>
            <a:pPr lvl="0">
              <a:lnSpc>
                <a:spcPct val="110000"/>
              </a:lnSpc>
              <a:defRPr/>
            </a:pPr>
            <a:r>
              <a:rPr lang="en-US" altLang="ko-KR" sz="2700" dirty="0">
                <a:latin typeface="나눔고딕"/>
                <a:ea typeface="나눔고딕"/>
              </a:rPr>
              <a:t>Delay() </a:t>
            </a:r>
            <a:r>
              <a:rPr lang="ko-KR" altLang="en-US" sz="2700" dirty="0">
                <a:latin typeface="나눔고딕"/>
                <a:ea typeface="나눔고딕"/>
              </a:rPr>
              <a:t>함수를 남용하면 동작에 지장이 가기 때문에 최소화한다</a:t>
            </a:r>
            <a:r>
              <a:rPr lang="en-US" altLang="ko-KR" sz="2700" dirty="0">
                <a:latin typeface="나눔고딕"/>
                <a:ea typeface="나눔고딕"/>
              </a:rPr>
              <a:t>.</a:t>
            </a:r>
          </a:p>
          <a:p>
            <a:pPr lvl="0">
              <a:lnSpc>
                <a:spcPct val="110000"/>
              </a:lnSpc>
              <a:defRPr/>
            </a:pPr>
            <a:r>
              <a:rPr lang="ko-KR" altLang="en-US" sz="2700" dirty="0">
                <a:latin typeface="나눔고딕"/>
                <a:ea typeface="나눔고딕"/>
              </a:rPr>
              <a:t>충격센서를 이용해 지면의 </a:t>
            </a:r>
            <a:r>
              <a:rPr lang="ko-KR" altLang="en-US" sz="2700" b="1" dirty="0">
                <a:latin typeface="나눔고딕"/>
                <a:ea typeface="나눔고딕"/>
              </a:rPr>
              <a:t>충격을 </a:t>
            </a:r>
            <a:r>
              <a:rPr lang="en-US" altLang="ko-KR" sz="2700" b="1" dirty="0">
                <a:latin typeface="나눔고딕"/>
                <a:ea typeface="나눔고딕"/>
              </a:rPr>
              <a:t>analog </a:t>
            </a:r>
            <a:r>
              <a:rPr lang="ko-KR" altLang="en-US" sz="2700" b="1" dirty="0">
                <a:latin typeface="나눔고딕"/>
                <a:ea typeface="나눔고딕"/>
              </a:rPr>
              <a:t>값으로 읽어 온다</a:t>
            </a:r>
            <a:r>
              <a:rPr lang="en-US" altLang="ko-KR" sz="2700" dirty="0">
                <a:latin typeface="나눔고딕"/>
                <a:ea typeface="나눔고딕"/>
              </a:rPr>
              <a:t>. </a:t>
            </a:r>
            <a:br>
              <a:rPr lang="en-US" altLang="ko-KR" sz="2700" dirty="0">
                <a:latin typeface="나눔고딕"/>
                <a:ea typeface="나눔고딕"/>
              </a:rPr>
            </a:br>
            <a:r>
              <a:rPr lang="ko-KR" altLang="en-US" sz="2300" dirty="0">
                <a:latin typeface="나눔고딕"/>
                <a:ea typeface="나눔고딕"/>
              </a:rPr>
              <a:t>→ 충격센서가 예민하지 않으므로 </a:t>
            </a:r>
            <a:r>
              <a:rPr lang="en-US" altLang="ko-KR" sz="2300" b="1" dirty="0">
                <a:highlight>
                  <a:srgbClr val="FFFF00"/>
                </a:highlight>
                <a:latin typeface="나눔고딕"/>
                <a:ea typeface="나눔고딕"/>
              </a:rPr>
              <a:t>600</a:t>
            </a:r>
            <a:r>
              <a:rPr lang="ko-KR" altLang="en-US" sz="2300" b="1" dirty="0">
                <a:highlight>
                  <a:srgbClr val="FFFF00"/>
                </a:highlight>
                <a:latin typeface="나눔고딕"/>
                <a:ea typeface="나눔고딕"/>
              </a:rPr>
              <a:t>을 기준으로 </a:t>
            </a:r>
            <a:r>
              <a:rPr lang="en-US" altLang="ko-KR" sz="2300" b="1" dirty="0">
                <a:highlight>
                  <a:srgbClr val="FFFF00"/>
                </a:highlight>
                <a:latin typeface="나눔고딕"/>
                <a:ea typeface="나눔고딕"/>
              </a:rPr>
              <a:t>offset</a:t>
            </a:r>
            <a:r>
              <a:rPr lang="ko-KR" altLang="en-US" sz="2300" dirty="0">
                <a:latin typeface="나눔고딕"/>
                <a:ea typeface="나눔고딕"/>
              </a:rPr>
              <a:t>으로 설정한다</a:t>
            </a:r>
            <a:r>
              <a:rPr lang="en-US" altLang="ko-KR" sz="2300" dirty="0">
                <a:latin typeface="나눔고딕"/>
                <a:ea typeface="나눔고딕"/>
              </a:rPr>
              <a:t>.</a:t>
            </a:r>
          </a:p>
          <a:p>
            <a:pPr lvl="0">
              <a:lnSpc>
                <a:spcPct val="110000"/>
              </a:lnSpc>
              <a:defRPr/>
            </a:pPr>
            <a:r>
              <a:rPr lang="ko-KR" altLang="en-US" sz="2700" b="1" dirty="0">
                <a:highlight>
                  <a:srgbClr val="FFFF00"/>
                </a:highlight>
                <a:latin typeface="나눔고딕"/>
                <a:ea typeface="나눔고딕"/>
              </a:rPr>
              <a:t>코드를 메서드로 </a:t>
            </a:r>
            <a:r>
              <a:rPr lang="ko-KR" altLang="en-US" sz="2700" b="1" dirty="0" err="1">
                <a:highlight>
                  <a:srgbClr val="FFFF00"/>
                </a:highlight>
                <a:latin typeface="나눔고딕"/>
                <a:ea typeface="나눔고딕"/>
              </a:rPr>
              <a:t>모듈화</a:t>
            </a:r>
            <a:r>
              <a:rPr lang="ko-KR" altLang="en-US" sz="2700" dirty="0" err="1">
                <a:latin typeface="나눔고딕"/>
                <a:ea typeface="나눔고딕"/>
              </a:rPr>
              <a:t>하여</a:t>
            </a:r>
            <a:r>
              <a:rPr lang="ko-KR" altLang="en-US" sz="2700" dirty="0">
                <a:latin typeface="나눔고딕"/>
                <a:ea typeface="나눔고딕"/>
              </a:rPr>
              <a:t> 효율성을 높인다</a:t>
            </a:r>
            <a:r>
              <a:rPr lang="en-US" altLang="ko-KR" sz="2700" dirty="0">
                <a:latin typeface="나눔고딕"/>
                <a:ea typeface="나눔고딕"/>
              </a:rPr>
              <a:t>.</a:t>
            </a:r>
          </a:p>
          <a:p>
            <a:pPr lvl="0">
              <a:lnSpc>
                <a:spcPct val="110000"/>
              </a:lnSpc>
              <a:defRPr/>
            </a:pPr>
            <a:r>
              <a:rPr lang="ko-KR" altLang="en-US" sz="2700" dirty="0">
                <a:latin typeface="나눔고딕"/>
                <a:ea typeface="나눔고딕"/>
              </a:rPr>
              <a:t>시리얼 모니터에 기록해 관리자가 확인할 수 있게 한다</a:t>
            </a:r>
            <a:r>
              <a:rPr lang="en-US" altLang="ko-KR" sz="2700" dirty="0">
                <a:latin typeface="나눔고딕"/>
                <a:ea typeface="나눔고딕"/>
              </a:rPr>
              <a:t>.</a:t>
            </a:r>
            <a:endParaRPr lang="en-US" altLang="ko-KR" sz="2700" dirty="0"/>
          </a:p>
          <a:p>
            <a:pPr marL="0" lvl="0" indent="0">
              <a:buNone/>
              <a:defRPr/>
            </a:pPr>
            <a:endParaRPr lang="en-US" altLang="ko-KR" sz="2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기술 </a:t>
            </a:r>
            <a:r>
              <a:rPr lang="en-US" altLang="ko-KR" b="1"/>
              <a:t>-</a:t>
            </a:r>
            <a:r>
              <a:rPr lang="ko-KR" altLang="en-US" b="1"/>
              <a:t> 사용한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4816" y="1856684"/>
            <a:ext cx="8662367" cy="435133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>
                <a:latin typeface="한컴 고딕"/>
                <a:ea typeface="한컴 고딕"/>
              </a:rPr>
              <a:t>LED</a:t>
            </a:r>
          </a:p>
          <a:p>
            <a:pPr lvl="0">
              <a:defRPr/>
            </a:pPr>
            <a:endParaRPr lang="en-US" altLang="ko-KR" sz="2400">
              <a:latin typeface="한컴 고딕"/>
            </a:endParaRPr>
          </a:p>
          <a:p>
            <a:pPr lvl="0">
              <a:defRPr/>
            </a:pPr>
            <a:r>
              <a:rPr lang="en-US" altLang="ko-KR" sz="2400">
                <a:latin typeface="한컴 고딕"/>
                <a:ea typeface="한컴 고딕"/>
              </a:rPr>
              <a:t>LCD</a:t>
            </a:r>
          </a:p>
          <a:p>
            <a:pPr lvl="0">
              <a:defRPr/>
            </a:pPr>
            <a:endParaRPr lang="en-US" altLang="ko-KR" sz="2400">
              <a:latin typeface="한컴 고딕"/>
            </a:endParaRPr>
          </a:p>
          <a:p>
            <a:pPr lvl="0">
              <a:defRPr/>
            </a:pPr>
            <a:r>
              <a:rPr lang="ko-KR" altLang="en-US" sz="2400">
                <a:latin typeface="한컴 고딕"/>
                <a:ea typeface="한컴 고딕"/>
              </a:rPr>
              <a:t>충격 센서</a:t>
            </a:r>
          </a:p>
          <a:p>
            <a:pPr lvl="0">
              <a:defRPr/>
            </a:pPr>
            <a:endParaRPr lang="en-US" altLang="ko-KR" sz="2400">
              <a:latin typeface="한컴 고딕"/>
            </a:endParaRPr>
          </a:p>
          <a:p>
            <a:pPr lvl="0">
              <a:defRPr/>
            </a:pPr>
            <a:r>
              <a:rPr lang="ko-KR" altLang="en-US" sz="2400">
                <a:latin typeface="한컴 고딕"/>
                <a:ea typeface="한컴 고딕"/>
              </a:rPr>
              <a:t>온습도 센서</a:t>
            </a:r>
          </a:p>
          <a:p>
            <a:pPr lvl="0">
              <a:defRPr/>
            </a:pPr>
            <a:endParaRPr lang="en-US" altLang="ko-KR" sz="2400">
              <a:latin typeface="한컴 고딕"/>
            </a:endParaRPr>
          </a:p>
          <a:p>
            <a:pPr lvl="0">
              <a:defRPr/>
            </a:pPr>
            <a:r>
              <a:rPr lang="ko-KR" altLang="en-US" sz="2400">
                <a:latin typeface="한컴 고딕"/>
                <a:ea typeface="한컴 고딕"/>
              </a:rPr>
              <a:t>피에조 스피커</a:t>
            </a:r>
            <a:endParaRPr lang="ko-KR" altLang="en-US" sz="2400">
              <a:latin typeface="한컴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8260" y="1516560"/>
            <a:ext cx="816971" cy="6498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78260" y="2301360"/>
            <a:ext cx="2006703" cy="10160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417" y="3429000"/>
            <a:ext cx="632364" cy="7534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78260" y="4294044"/>
            <a:ext cx="638521" cy="7534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978260" y="5331946"/>
            <a:ext cx="609631" cy="692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기술 </a:t>
            </a:r>
            <a:r>
              <a:rPr lang="en-US" altLang="ko-KR" b="1"/>
              <a:t>-</a:t>
            </a:r>
            <a:r>
              <a:rPr lang="ko-KR" altLang="en-US" b="1"/>
              <a:t> 회로도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7963" y="1543293"/>
            <a:ext cx="8416073" cy="4957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LCD </a:t>
            </a:r>
            <a:r>
              <a:rPr lang="ko-KR" altLang="en-US" b="1" dirty="0"/>
              <a:t>결과</a:t>
            </a:r>
            <a:endParaRPr lang="ko-Kore-KR" altLang="en-US" b="1" dirty="0"/>
          </a:p>
        </p:txBody>
      </p:sp>
      <p:grpSp>
        <p:nvGrpSpPr>
          <p:cNvPr id="13" name="그룹 12"/>
          <p:cNvGrpSpPr/>
          <p:nvPr/>
        </p:nvGrpSpPr>
        <p:grpSpPr>
          <a:xfrm>
            <a:off x="811983" y="2374623"/>
            <a:ext cx="4767143" cy="2835855"/>
            <a:chOff x="811983" y="2374623"/>
            <a:chExt cx="4767143" cy="2835855"/>
          </a:xfrm>
        </p:grpSpPr>
        <p:grpSp>
          <p:nvGrpSpPr>
            <p:cNvPr id="8" name="그룹 7"/>
            <p:cNvGrpSpPr/>
            <p:nvPr/>
          </p:nvGrpSpPr>
          <p:grpSpPr>
            <a:xfrm>
              <a:off x="811983" y="2374623"/>
              <a:ext cx="4767143" cy="2835855"/>
              <a:chOff x="915516" y="2053672"/>
              <a:chExt cx="4767143" cy="2835855"/>
            </a:xfrm>
          </p:grpSpPr>
          <p:pic>
            <p:nvPicPr>
              <p:cNvPr id="4" name="그림 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915516" y="2475784"/>
                <a:ext cx="4767143" cy="241374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19366" y="2053672"/>
                <a:ext cx="1490870" cy="471447"/>
              </a:xfrm>
              <a:prstGeom prst="rect">
                <a:avLst/>
              </a:prstGeom>
              <a:solidFill>
                <a:srgbClr val="FFE766"/>
              </a:solidFill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500" b="1" dirty="0">
                    <a:latin typeface="한컴 고딕"/>
                    <a:ea typeface="한컴 고딕"/>
                  </a:rPr>
                  <a:t>평소 상태</a:t>
                </a:r>
                <a:endParaRPr lang="ko-KR" altLang="en-US" sz="2500" b="1" dirty="0">
                  <a:latin typeface="한컴 고딕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40564" y="3656772"/>
              <a:ext cx="3178453" cy="694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TEMPERATURE : 24 °C</a:t>
              </a:r>
            </a:p>
            <a:p>
              <a:pPr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HUMIDITY : 20%</a:t>
              </a:r>
              <a:r>
                <a:rPr lang="en-US" altLang="ko-KR" b="1">
                  <a:solidFill>
                    <a:schemeClr val="lt1"/>
                  </a:solidFill>
                </a:rPr>
                <a:t>  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24015" y="2372966"/>
            <a:ext cx="4773644" cy="2847864"/>
            <a:chOff x="6624015" y="2372966"/>
            <a:chExt cx="4773644" cy="2847864"/>
          </a:xfrm>
        </p:grpSpPr>
        <p:grpSp>
          <p:nvGrpSpPr>
            <p:cNvPr id="9" name="그룹 8"/>
            <p:cNvGrpSpPr/>
            <p:nvPr/>
          </p:nvGrpSpPr>
          <p:grpSpPr>
            <a:xfrm>
              <a:off x="6624015" y="2372966"/>
              <a:ext cx="4773644" cy="2847864"/>
              <a:chOff x="6561896" y="1948482"/>
              <a:chExt cx="4773644" cy="2847864"/>
            </a:xfrm>
          </p:grpSpPr>
          <p:pic>
            <p:nvPicPr>
              <p:cNvPr id="5" name="그림 6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6568396" y="2382603"/>
                <a:ext cx="4767143" cy="2413743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6561896" y="1948482"/>
                <a:ext cx="1925706" cy="463579"/>
              </a:xfrm>
              <a:prstGeom prst="rect">
                <a:avLst/>
              </a:prstGeom>
              <a:solidFill>
                <a:srgbClr val="FFE766"/>
              </a:solidFill>
              <a:ln>
                <a:solidFill>
                  <a:schemeClr val="lt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2500" b="1" dirty="0">
                    <a:latin typeface="한컴 고딕"/>
                    <a:ea typeface="한컴 고딕"/>
                  </a:rPr>
                  <a:t>충격 감지 시</a:t>
                </a:r>
                <a:endParaRPr lang="ko-KR" altLang="en-US" sz="2500" b="1" dirty="0">
                  <a:latin typeface="한컴 고딕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7390157" y="3656772"/>
              <a:ext cx="3178452" cy="389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Shock was detected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/>
              <a:t>LCD </a:t>
            </a:r>
            <a:r>
              <a:rPr lang="ko-KR" altLang="en-US" b="1" dirty="0"/>
              <a:t>결과</a:t>
            </a:r>
            <a:endParaRPr lang="ko-Kore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C46EA1-FFEB-47BC-A4D5-D35EFAD0D0D9}"/>
              </a:ext>
            </a:extLst>
          </p:cNvPr>
          <p:cNvGrpSpPr/>
          <p:nvPr/>
        </p:nvGrpSpPr>
        <p:grpSpPr>
          <a:xfrm>
            <a:off x="838200" y="2298151"/>
            <a:ext cx="4846998" cy="2785051"/>
            <a:chOff x="838200" y="1961205"/>
            <a:chExt cx="4846998" cy="2785051"/>
          </a:xfrm>
        </p:grpSpPr>
        <p:pic>
          <p:nvPicPr>
            <p:cNvPr id="14" name="그림 13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A2A5EA10-29F7-4214-B0E6-D4E524B3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6256"/>
              <a:ext cx="4846998" cy="23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BC837-5334-415B-BA88-6A6D7DE451DC}"/>
                </a:ext>
              </a:extLst>
            </p:cNvPr>
            <p:cNvSpPr txBox="1"/>
            <p:nvPr/>
          </p:nvSpPr>
          <p:spPr>
            <a:xfrm>
              <a:off x="838200" y="1961205"/>
              <a:ext cx="1490870" cy="471447"/>
            </a:xfrm>
            <a:prstGeom prst="rect">
              <a:avLst/>
            </a:prstGeom>
            <a:solidFill>
              <a:srgbClr val="FFE766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latin typeface="한컴 고딕"/>
                  <a:ea typeface="한컴 고딕"/>
                </a:rPr>
                <a:t>평소 상태</a:t>
              </a:r>
              <a:endParaRPr lang="ko-KR" altLang="en-US" sz="2500" b="1" dirty="0">
                <a:latin typeface="한컴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9A82A3-4380-44BF-A4AC-20106BFA4B25}"/>
              </a:ext>
            </a:extLst>
          </p:cNvPr>
          <p:cNvGrpSpPr/>
          <p:nvPr/>
        </p:nvGrpSpPr>
        <p:grpSpPr>
          <a:xfrm>
            <a:off x="6291506" y="2298151"/>
            <a:ext cx="4951083" cy="2780614"/>
            <a:chOff x="6033811" y="1965642"/>
            <a:chExt cx="4951083" cy="278061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5B4D4EA-F9C1-4133-AF28-4837CB5C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406256"/>
              <a:ext cx="4888894" cy="234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C0B1D-24C1-4B49-B78D-A47D1D977074}"/>
                </a:ext>
              </a:extLst>
            </p:cNvPr>
            <p:cNvSpPr txBox="1"/>
            <p:nvPr/>
          </p:nvSpPr>
          <p:spPr>
            <a:xfrm>
              <a:off x="6033811" y="1965642"/>
              <a:ext cx="1925706" cy="463579"/>
            </a:xfrm>
            <a:prstGeom prst="rect">
              <a:avLst/>
            </a:prstGeom>
            <a:solidFill>
              <a:srgbClr val="FFE766"/>
            </a:solidFill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latin typeface="한컴 고딕"/>
                  <a:ea typeface="한컴 고딕"/>
                </a:rPr>
                <a:t>충격 감지 시</a:t>
              </a:r>
              <a:endParaRPr lang="ko-KR" altLang="en-US" sz="2500" b="1" dirty="0">
                <a:latin typeface="한컴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4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261</Words>
  <Application>Microsoft Office PowerPoint</Application>
  <PresentationFormat>와이드스크린</PresentationFormat>
  <Paragraphs>52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나눔고딕 ExtraBold</vt:lpstr>
      <vt:lpstr>맑은 고딕</vt:lpstr>
      <vt:lpstr>한컴 고딕</vt:lpstr>
      <vt:lpstr>Arial</vt:lpstr>
      <vt:lpstr>Office 테마</vt:lpstr>
      <vt:lpstr>프로젝트 기말발표 충격감지 신호등</vt:lpstr>
      <vt:lpstr>개발내용 </vt:lpstr>
      <vt:lpstr>개발내용</vt:lpstr>
      <vt:lpstr>창의성</vt:lpstr>
      <vt:lpstr>기술</vt:lpstr>
      <vt:lpstr>기술 - 사용한 모듈</vt:lpstr>
      <vt:lpstr>기술 - 회로도</vt:lpstr>
      <vt:lpstr>LCD 결과</vt:lpstr>
      <vt:lpstr>LCD 결과</vt:lpstr>
      <vt:lpstr>시리얼 모니터 결과</vt:lpstr>
      <vt:lpstr>역할 분담과 계획</vt:lpstr>
      <vt:lpstr>감사합니다!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발표</dc:title>
  <dc:creator>예진 정</dc:creator>
  <cp:lastModifiedBy>박선미(2019152021)</cp:lastModifiedBy>
  <cp:revision>31</cp:revision>
  <dcterms:created xsi:type="dcterms:W3CDTF">2021-11-26T01:04:27Z</dcterms:created>
  <dcterms:modified xsi:type="dcterms:W3CDTF">2022-01-08T07:06:48Z</dcterms:modified>
  <cp:version/>
</cp:coreProperties>
</file>