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6"/>
  </p:notesMasterIdLst>
  <p:handoutMasterIdLst>
    <p:handoutMasterId r:id="rId7"/>
  </p:handoutMasterIdLst>
  <p:sldIdLst>
    <p:sldId id="311" r:id="rId5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9">
          <p15:clr>
            <a:srgbClr val="A4A3A4"/>
          </p15:clr>
        </p15:guide>
        <p15:guide id="2" pos="257">
          <p15:clr>
            <a:srgbClr val="A4A3A4"/>
          </p15:clr>
        </p15:guide>
        <p15:guide id="3" pos="59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FFCCFF"/>
    <a:srgbClr val="9900FF"/>
    <a:srgbClr val="FFFF00"/>
    <a:srgbClr val="CC3300"/>
    <a:srgbClr val="0033CC"/>
    <a:srgbClr val="00FFCC"/>
    <a:srgbClr val="CCFFFF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394A4-BEEF-4501-81AD-0D98FCBE99A8}" v="14" dt="2021-12-27T05:00:52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32" y="540"/>
      </p:cViewPr>
      <p:guideLst>
        <p:guide orient="horz" pos="469"/>
        <p:guide pos="257"/>
        <p:guide pos="59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5C999E4-4A97-4144-8036-9B1864920BBA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83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321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EDEA3A1-52C7-475D-ADB2-EF3F23AD0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5622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t" latinLnBrk="0" hangingPunct="0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/>
            </a:lvl1pPr>
          </a:lstStyle>
          <a:p>
            <a:r>
              <a:rPr lang="en-US" altLang="ko-KR"/>
              <a:t>Arial Narrow /Kor Gulim  Font size 24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/>
            </a:lvl1pPr>
          </a:lstStyle>
          <a:p>
            <a:r>
              <a:rPr lang="en-US" altLang="ko-KR"/>
              <a:t>Arial Narrow /Kor-Gulim  Font size 16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39133" y="573088"/>
            <a:ext cx="8292205" cy="266816"/>
          </a:xfrm>
        </p:spPr>
        <p:txBody>
          <a:bodyPr vert="eaVert"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166688"/>
            <a:ext cx="2252663" cy="669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619600" y="166688"/>
            <a:ext cx="7645875" cy="669925"/>
          </a:xfrm>
        </p:spPr>
        <p:txBody>
          <a:bodyPr vert="eaVert"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20688" y="573088"/>
            <a:ext cx="9010650" cy="263525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79425" y="657225"/>
            <a:ext cx="4416425" cy="263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48250" y="657225"/>
            <a:ext cx="4416425" cy="555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048250" y="865188"/>
            <a:ext cx="4416425" cy="555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240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0688" y="573088"/>
            <a:ext cx="9010650" cy="1290174"/>
          </a:xfrm>
        </p:spPr>
        <p:txBody>
          <a:bodyPr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0688" y="573088"/>
            <a:ext cx="4429125" cy="2559752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맑은 고딕" panose="020B0503020000020004" pitchFamily="50" charset="-127"/>
              </a:defRPr>
            </a:lvl2pPr>
            <a:lvl3pPr>
              <a:defRPr sz="2000">
                <a:ea typeface="맑은 고딕" panose="020B0503020000020004" pitchFamily="50" charset="-127"/>
              </a:defRPr>
            </a:lvl3pPr>
            <a:lvl4pPr>
              <a:defRPr sz="1800">
                <a:ea typeface="맑은 고딕" panose="020B0503020000020004" pitchFamily="50" charset="-127"/>
              </a:defRPr>
            </a:lvl4pPr>
            <a:lvl5pPr>
              <a:defRPr sz="1800"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559752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맑은 고딕" panose="020B0503020000020004" pitchFamily="50" charset="-127"/>
              </a:defRPr>
            </a:lvl2pPr>
            <a:lvl3pPr>
              <a:defRPr sz="2000">
                <a:ea typeface="맑은 고딕" panose="020B0503020000020004" pitchFamily="50" charset="-127"/>
              </a:defRPr>
            </a:lvl3pPr>
            <a:lvl4pPr>
              <a:defRPr sz="1800">
                <a:ea typeface="맑은 고딕" panose="020B0503020000020004" pitchFamily="50" charset="-127"/>
              </a:defRPr>
            </a:lvl4pPr>
            <a:lvl5pPr>
              <a:defRPr sz="1800"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2228892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맑은 고딕" panose="020B0503020000020004" pitchFamily="50" charset="-127"/>
              </a:defRPr>
            </a:lvl2pPr>
            <a:lvl3pPr>
              <a:defRPr sz="1800">
                <a:ea typeface="맑은 고딕" panose="020B0503020000020004" pitchFamily="50" charset="-127"/>
              </a:defRPr>
            </a:lvl3pPr>
            <a:lvl4pPr>
              <a:defRPr sz="1600">
                <a:ea typeface="맑은 고딕" panose="020B0503020000020004" pitchFamily="50" charset="-127"/>
              </a:defRPr>
            </a:lvl4pPr>
            <a:lvl5pPr>
              <a:defRPr sz="1600"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2228892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맑은 고딕" panose="020B0503020000020004" pitchFamily="50" charset="-127"/>
              </a:defRPr>
            </a:lvl2pPr>
            <a:lvl3pPr>
              <a:defRPr sz="1800">
                <a:ea typeface="맑은 고딕" panose="020B0503020000020004" pitchFamily="50" charset="-127"/>
              </a:defRPr>
            </a:lvl3pPr>
            <a:lvl4pPr>
              <a:defRPr sz="1600">
                <a:ea typeface="맑은 고딕" panose="020B0503020000020004" pitchFamily="50" charset="-127"/>
              </a:defRPr>
            </a:lvl4pPr>
            <a:lvl5pPr>
              <a:defRPr sz="1600"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2935239"/>
          </a:xfrm>
        </p:spPr>
        <p:txBody>
          <a:bodyPr/>
          <a:lstStyle>
            <a:lvl1pPr>
              <a:defRPr sz="3200"/>
            </a:lvl1pPr>
            <a:lvl2pPr>
              <a:defRPr sz="2800">
                <a:ea typeface="맑은 고딕" panose="020B0503020000020004" pitchFamily="50" charset="-127"/>
              </a:defRPr>
            </a:lvl2pPr>
            <a:lvl3pPr>
              <a:defRPr sz="2400">
                <a:ea typeface="맑은 고딕" panose="020B0503020000020004" pitchFamily="50" charset="-127"/>
              </a:defRPr>
            </a:lvl3pPr>
            <a:lvl4pPr>
              <a:defRPr sz="2000">
                <a:ea typeface="맑은 고딕" panose="020B0503020000020004" pitchFamily="50" charset="-127"/>
              </a:defRPr>
            </a:lvl4pPr>
            <a:lvl5pPr>
              <a:defRPr sz="2000"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-319083"/>
            <a:ext cx="9015413" cy="13112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Title (Korean-</a:t>
            </a:r>
            <a:r>
              <a:rPr lang="en-US" altLang="ko-KR" err="1"/>
              <a:t>Gulim</a:t>
            </a:r>
            <a:r>
              <a:rPr lang="en-US" altLang="ko-KR"/>
              <a:t>, English-Arial Font 18)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68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Header Line (Korean-</a:t>
            </a:r>
            <a:r>
              <a:rPr lang="en-US" altLang="ko-KR" err="1"/>
              <a:t>Gulim</a:t>
            </a:r>
            <a:r>
              <a:rPr lang="en-US" altLang="ko-KR"/>
              <a:t>, English-Arial Font 14)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27062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0A0F5CCD-290D-4DFF-9333-6A51A685ECE8}" type="slidenum">
              <a:rPr lang="ko-KR" altLang="en-GB" sz="1400" b="0">
                <a:solidFill>
                  <a:srgbClr val="FF7A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0" latinLnBrk="0" hangingPunct="0">
                <a:defRPr/>
              </a:pPr>
              <a:t>‹#›</a:t>
            </a:fld>
            <a:endParaRPr lang="en-GB" altLang="ko-KR" sz="1400" b="0">
              <a:solidFill>
                <a:srgbClr val="FF7A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5983288" y="215900"/>
            <a:ext cx="3394075" cy="284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algn="r" defTabSz="915988" eaLnBrk="0" latin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kumimoji="1" lang="ko-KR" altLang="en-US" sz="1400">
              <a:solidFill>
                <a:srgbClr val="FF7A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6" r:id="rId1"/>
    <p:sldLayoutId id="2147484874" r:id="rId2"/>
    <p:sldLayoutId id="2147484875" r:id="rId3"/>
    <p:sldLayoutId id="2147484876" r:id="rId4"/>
    <p:sldLayoutId id="2147484877" r:id="rId5"/>
    <p:sldLayoutId id="2147484878" r:id="rId6"/>
    <p:sldLayoutId id="2147484879" r:id="rId7"/>
    <p:sldLayoutId id="2147484880" r:id="rId8"/>
    <p:sldLayoutId id="2147484881" r:id="rId9"/>
    <p:sldLayoutId id="2147484882" r:id="rId10"/>
    <p:sldLayoutId id="2147484883" r:id="rId11"/>
    <p:sldLayoutId id="2147484884" r:id="rId12"/>
    <p:sldLayoutId id="2147484897" r:id="rId1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Arial" pitchFamily="34" charset="0"/>
          <a:ea typeface="굴림" pitchFamily="50" charset="-127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hyperlink" Target="https://www.sksquare.com/assets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469177" y="2627272"/>
            <a:ext cx="1345523" cy="86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SKCC-COMDPT1(</a:t>
            </a:r>
            <a:r>
              <a:rPr lang="en-US" altLang="ko-KR" sz="800" b="0" i="0" dirty="0">
                <a:solidFill>
                  <a:srgbClr val="323130"/>
                </a:solidFill>
                <a:effectLst/>
                <a:latin typeface="az_ea_font"/>
              </a:rPr>
              <a:t>Standard B1ls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10.0.0.x/80</a:t>
            </a:r>
          </a:p>
          <a:p>
            <a:pPr>
              <a:defRPr/>
            </a:pP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Apache2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Ubuntu 20.04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07859" y="2972652"/>
            <a:ext cx="885572" cy="7191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Application G/W</a:t>
            </a:r>
          </a:p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10.234.0.192/27</a:t>
            </a:r>
          </a:p>
          <a:p>
            <a:pPr>
              <a:defRPr/>
            </a:pP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/>
          <p:cNvCxnSpPr>
            <a:cxnSpLocks/>
            <a:stCxn id="14" idx="1"/>
            <a:endCxn id="22" idx="3"/>
          </p:cNvCxnSpPr>
          <p:nvPr/>
        </p:nvCxnSpPr>
        <p:spPr>
          <a:xfrm flipH="1">
            <a:off x="4693431" y="3059072"/>
            <a:ext cx="1775746" cy="273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135"/>
          <p:cNvCxnSpPr>
            <a:cxnSpLocks/>
          </p:cNvCxnSpPr>
          <p:nvPr/>
        </p:nvCxnSpPr>
        <p:spPr>
          <a:xfrm>
            <a:off x="1845811" y="1776440"/>
            <a:ext cx="1853469" cy="15294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7981373" y="3497117"/>
            <a:ext cx="1629158" cy="7937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-homepage</a:t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az_ea_font"/>
              </a:rPr>
              <a:t>mysql-homepage.mysql.database.azure.com)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0" name="TextBox 204"/>
          <p:cNvSpPr txBox="1">
            <a:spLocks noChangeArrowheads="1"/>
          </p:cNvSpPr>
          <p:nvPr/>
        </p:nvSpPr>
        <p:spPr bwMode="auto">
          <a:xfrm>
            <a:off x="7811620" y="3714857"/>
            <a:ext cx="465137" cy="23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pPr eaLnBrk="1" hangingPunct="1"/>
            <a:endParaRPr kumimoji="1" lang="ko-KR" altLang="en-US" sz="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417403" y="179952"/>
            <a:ext cx="9015413" cy="34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ctr"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가는각진제목체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9pPr>
          </a:lstStyle>
          <a:p>
            <a:pPr>
              <a:defRPr/>
            </a:pP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3-tier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환경 구성</a:t>
            </a: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black">
          <a:xfrm>
            <a:off x="505003" y="1300298"/>
            <a:ext cx="1524000" cy="190500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lIns="36000" tIns="18000" rIns="36000" bIns="18000">
            <a:spAutoFit/>
          </a:bodyPr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고객</a:t>
            </a:r>
          </a:p>
        </p:txBody>
      </p: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576440" y="1511435"/>
            <a:ext cx="1377950" cy="58261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PC</a:t>
            </a:r>
          </a:p>
        </p:txBody>
      </p:sp>
      <p:sp>
        <p:nvSpPr>
          <p:cNvPr id="90" name="Rectangle 9"/>
          <p:cNvSpPr>
            <a:spLocks noChangeArrowheads="1"/>
          </p:cNvSpPr>
          <p:nvPr/>
        </p:nvSpPr>
        <p:spPr bwMode="black">
          <a:xfrm>
            <a:off x="652640" y="1755910"/>
            <a:ext cx="1233488" cy="242888"/>
          </a:xfrm>
          <a:prstGeom prst="rect">
            <a:avLst/>
          </a:prstGeom>
          <a:solidFill>
            <a:srgbClr val="CCCCFF">
              <a:alpha val="59999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54000" rIns="36000" bIns="54000" anchor="ctr"/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Web Browser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6515216" y="4740144"/>
            <a:ext cx="1299484" cy="86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SKCC-COMPAP2</a:t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10.0.1.x/8080,9001</a:t>
            </a:r>
          </a:p>
          <a:p>
            <a:pPr>
              <a:defRPr/>
            </a:pPr>
            <a:r>
              <a:rPr lang="en-US" altLang="ko-KR" sz="800" dirty="0">
                <a:solidFill>
                  <a:srgbClr val="FF0000"/>
                </a:solidFill>
                <a:ea typeface="맑은 고딕" pitchFamily="50" charset="-127"/>
              </a:rPr>
              <a:t>Tomcat 9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Ubuntu 18.04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D76978E-63BC-4CA5-A4B2-905479625858}"/>
              </a:ext>
            </a:extLst>
          </p:cNvPr>
          <p:cNvCxnSpPr>
            <a:cxnSpLocks/>
            <a:stCxn id="191" idx="1"/>
            <a:endCxn id="155" idx="3"/>
          </p:cNvCxnSpPr>
          <p:nvPr/>
        </p:nvCxnSpPr>
        <p:spPr>
          <a:xfrm flipH="1">
            <a:off x="7814700" y="3893992"/>
            <a:ext cx="166673" cy="1277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EE7AD67F-E54F-4AE5-B8F8-F4F819F7B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287" y="4192924"/>
            <a:ext cx="336307" cy="440936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78D8BE3E-741A-4401-AC54-9B7375EB3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0715" y="3527484"/>
            <a:ext cx="476250" cy="4762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DD4C1F-B68D-4E51-AFBB-528B7AA8B4F9}"/>
              </a:ext>
            </a:extLst>
          </p:cNvPr>
          <p:cNvSpPr/>
          <p:nvPr/>
        </p:nvSpPr>
        <p:spPr bwMode="auto">
          <a:xfrm>
            <a:off x="5317559" y="2115479"/>
            <a:ext cx="2639670" cy="4139407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0" name="그래픽 66">
            <a:extLst>
              <a:ext uri="{FF2B5EF4-FFF2-40B4-BE49-F238E27FC236}">
                <a16:creationId xmlns:a16="http://schemas.microsoft.com/office/drawing/2014/main" id="{280DC3A1-C847-4C9B-9528-CFE817D2DF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4364" y="2119442"/>
            <a:ext cx="339706" cy="339706"/>
          </a:xfrm>
          <a:prstGeom prst="rect">
            <a:avLst/>
          </a:prstGeom>
        </p:spPr>
      </p:pic>
      <p:pic>
        <p:nvPicPr>
          <p:cNvPr id="35" name="그래픽 103">
            <a:extLst>
              <a:ext uri="{FF2B5EF4-FFF2-40B4-BE49-F238E27FC236}">
                <a16:creationId xmlns:a16="http://schemas.microsoft.com/office/drawing/2014/main" id="{79419441-989C-4CB3-8E14-39000DD8EC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22852" y="3338643"/>
            <a:ext cx="432000" cy="432000"/>
          </a:xfrm>
          <a:prstGeom prst="rect">
            <a:avLst/>
          </a:prstGeom>
        </p:spPr>
      </p:pic>
      <p:pic>
        <p:nvPicPr>
          <p:cNvPr id="36" name="그래픽 103">
            <a:extLst>
              <a:ext uri="{FF2B5EF4-FFF2-40B4-BE49-F238E27FC236}">
                <a16:creationId xmlns:a16="http://schemas.microsoft.com/office/drawing/2014/main" id="{EB4E49A2-05E5-473B-B3BA-188EEE128F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1633" y="5456575"/>
            <a:ext cx="432000" cy="432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1E2980-4D4E-4D25-9BAA-3196E9A4CB2B}"/>
              </a:ext>
            </a:extLst>
          </p:cNvPr>
          <p:cNvSpPr/>
          <p:nvPr/>
        </p:nvSpPr>
        <p:spPr bwMode="auto">
          <a:xfrm>
            <a:off x="3292358" y="2115480"/>
            <a:ext cx="1825846" cy="4139406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9" name="그래픽 66">
            <a:extLst>
              <a:ext uri="{FF2B5EF4-FFF2-40B4-BE49-F238E27FC236}">
                <a16:creationId xmlns:a16="http://schemas.microsoft.com/office/drawing/2014/main" id="{DEC44252-3911-454E-BFF5-C11811D326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1511" y="2042077"/>
            <a:ext cx="339706" cy="33970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7689B13-C1A6-4CE8-9FEE-5F36C59E284F}"/>
              </a:ext>
            </a:extLst>
          </p:cNvPr>
          <p:cNvSpPr txBox="1"/>
          <p:nvPr/>
        </p:nvSpPr>
        <p:spPr>
          <a:xfrm>
            <a:off x="5035812" y="4093547"/>
            <a:ext cx="46198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Peering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래픽 69">
            <a:extLst>
              <a:ext uri="{FF2B5EF4-FFF2-40B4-BE49-F238E27FC236}">
                <a16:creationId xmlns:a16="http://schemas.microsoft.com/office/drawing/2014/main" id="{5211978E-81A0-4581-A96F-E6284D53D9D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23254" y="1447610"/>
            <a:ext cx="311829" cy="31182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6E4350F-E718-464F-9575-50DD5A363BBE}"/>
              </a:ext>
            </a:extLst>
          </p:cNvPr>
          <p:cNvSpPr txBox="1"/>
          <p:nvPr/>
        </p:nvSpPr>
        <p:spPr>
          <a:xfrm>
            <a:off x="3509267" y="149944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구독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15A741C-5CEB-4C65-AD64-1257F95A075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21" y="1789360"/>
            <a:ext cx="296285" cy="29628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8ED3055-C527-4CF4-9CA0-4104EE928A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0580" y="5724660"/>
            <a:ext cx="449670" cy="36758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5A7A6A2-EE0F-4F68-91F8-B38E2BE4CEDA}"/>
              </a:ext>
            </a:extLst>
          </p:cNvPr>
          <p:cNvSpPr txBox="1"/>
          <p:nvPr/>
        </p:nvSpPr>
        <p:spPr>
          <a:xfrm>
            <a:off x="806518" y="6051126"/>
            <a:ext cx="130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사내망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VDI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B2AF24-7556-42FA-8A7A-F53BA499A92E}"/>
              </a:ext>
            </a:extLst>
          </p:cNvPr>
          <p:cNvSpPr/>
          <p:nvPr/>
        </p:nvSpPr>
        <p:spPr bwMode="auto">
          <a:xfrm>
            <a:off x="645255" y="5653965"/>
            <a:ext cx="1377950" cy="72618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2AAF47A-FC85-4904-A05F-87871FF4293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5" y="5664005"/>
            <a:ext cx="382982" cy="276999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3C7A51AF-18BB-4746-8630-F7396591801E}"/>
              </a:ext>
            </a:extLst>
          </p:cNvPr>
          <p:cNvSpPr/>
          <p:nvPr/>
        </p:nvSpPr>
        <p:spPr bwMode="auto">
          <a:xfrm>
            <a:off x="3250652" y="1807672"/>
            <a:ext cx="1920342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01A9829-3BBF-4C09-89D5-7C606A4AEFA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24" y="1807171"/>
            <a:ext cx="296285" cy="296285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7E98597E-1AD7-46C5-A189-A2A3B2245D5F}"/>
              </a:ext>
            </a:extLst>
          </p:cNvPr>
          <p:cNvSpPr/>
          <p:nvPr/>
        </p:nvSpPr>
        <p:spPr bwMode="auto">
          <a:xfrm>
            <a:off x="5277269" y="1808816"/>
            <a:ext cx="4330369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61" name="Picture 20">
            <a:extLst>
              <a:ext uri="{FF2B5EF4-FFF2-40B4-BE49-F238E27FC236}">
                <a16:creationId xmlns:a16="http://schemas.microsoft.com/office/drawing/2014/main" id="{61671124-1D7C-472B-83C8-D21AB404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260" y="5651719"/>
            <a:ext cx="518371" cy="51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1A2803C-ADA1-4416-87BF-E36023151A72}"/>
              </a:ext>
            </a:extLst>
          </p:cNvPr>
          <p:cNvSpPr txBox="1"/>
          <p:nvPr/>
        </p:nvSpPr>
        <p:spPr>
          <a:xfrm>
            <a:off x="5753370" y="2081988"/>
            <a:ext cx="978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vnet-skcc1-dev</a:t>
            </a:r>
          </a:p>
          <a:p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10.0.0.0/16</a:t>
            </a:r>
            <a:endParaRPr lang="ko-KR" altLang="en-US" sz="1000" dirty="0">
              <a:solidFill>
                <a:srgbClr val="323130"/>
              </a:solidFill>
              <a:latin typeface="az_ea_font"/>
            </a:endParaRPr>
          </a:p>
          <a:p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A977E72-41AF-4CB4-BDFF-AEAFED5B8D1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72" y="1393263"/>
            <a:ext cx="371804" cy="371804"/>
          </a:xfrm>
          <a:prstGeom prst="rect">
            <a:avLst/>
          </a:prstGeom>
        </p:spPr>
      </p:pic>
      <p:cxnSp>
        <p:nvCxnSpPr>
          <p:cNvPr id="65" name="직선 연결선 135">
            <a:extLst>
              <a:ext uri="{FF2B5EF4-FFF2-40B4-BE49-F238E27FC236}">
                <a16:creationId xmlns:a16="http://schemas.microsoft.com/office/drawing/2014/main" id="{6CE8C563-B9D0-4B41-84B3-1D149A8BF9D5}"/>
              </a:ext>
            </a:extLst>
          </p:cNvPr>
          <p:cNvCxnSpPr>
            <a:cxnSpLocks/>
            <a:stCxn id="44" idx="0"/>
            <a:endCxn id="69" idx="1"/>
          </p:cNvCxnSpPr>
          <p:nvPr/>
        </p:nvCxnSpPr>
        <p:spPr>
          <a:xfrm rot="5400000" flipH="1" flipV="1">
            <a:off x="2088151" y="3962586"/>
            <a:ext cx="939339" cy="2584810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래픽 19">
            <a:extLst>
              <a:ext uri="{FF2B5EF4-FFF2-40B4-BE49-F238E27FC236}">
                <a16:creationId xmlns:a16="http://schemas.microsoft.com/office/drawing/2014/main" id="{2594EB26-BC75-4EF1-892C-DD375E2753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5436" y="4612248"/>
            <a:ext cx="421959" cy="41142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F62CCAA-8913-415E-84B7-69C0F55EDE74}"/>
              </a:ext>
            </a:extLst>
          </p:cNvPr>
          <p:cNvSpPr txBox="1"/>
          <p:nvPr/>
        </p:nvSpPr>
        <p:spPr>
          <a:xfrm>
            <a:off x="1603618" y="4967139"/>
            <a:ext cx="103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ExpressRoute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Circuits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697AC4-EA71-4508-95A9-6CECEA64989E}"/>
              </a:ext>
            </a:extLst>
          </p:cNvPr>
          <p:cNvSpPr txBox="1"/>
          <p:nvPr/>
        </p:nvSpPr>
        <p:spPr>
          <a:xfrm>
            <a:off x="3669790" y="5077533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Virtual Network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Gateways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08467F8E-D21B-4AC2-BF73-6DDA731CB6A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25" y="4559868"/>
            <a:ext cx="394543" cy="450906"/>
          </a:xfrm>
          <a:prstGeom prst="rect">
            <a:avLst/>
          </a:prstGeom>
        </p:spPr>
      </p:pic>
      <p:cxnSp>
        <p:nvCxnSpPr>
          <p:cNvPr id="70" name="직선 연결선 135">
            <a:extLst>
              <a:ext uri="{FF2B5EF4-FFF2-40B4-BE49-F238E27FC236}">
                <a16:creationId xmlns:a16="http://schemas.microsoft.com/office/drawing/2014/main" id="{CEFA0C5C-0BB9-4A60-AA2E-B60C8B973C3F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4244768" y="4785321"/>
            <a:ext cx="2270448" cy="3866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135">
            <a:extLst>
              <a:ext uri="{FF2B5EF4-FFF2-40B4-BE49-F238E27FC236}">
                <a16:creationId xmlns:a16="http://schemas.microsoft.com/office/drawing/2014/main" id="{A4CE7802-6641-40FA-B35B-DC6E59E2B8DF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244768" y="3059071"/>
            <a:ext cx="2262749" cy="17262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CD91D20-56A5-4846-A701-EAFEFF0A98BA}"/>
              </a:ext>
            </a:extLst>
          </p:cNvPr>
          <p:cNvSpPr txBox="1">
            <a:spLocks/>
          </p:cNvSpPr>
          <p:nvPr/>
        </p:nvSpPr>
        <p:spPr>
          <a:xfrm>
            <a:off x="417403" y="578990"/>
            <a:ext cx="9015413" cy="643063"/>
          </a:xfrm>
          <a:prstGeom prst="rect">
            <a:avLst/>
          </a:prstGeom>
        </p:spPr>
        <p:txBody>
          <a:bodyPr lIns="0" tIns="45717" rIns="91435" bIns="45717"/>
          <a:lstStyle>
            <a:lvl1pPr marL="0" indent="0" algn="ctr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None/>
              <a:defRPr sz="1600" kern="1200">
                <a:solidFill>
                  <a:schemeClr val="tx2"/>
                </a:solidFill>
                <a:latin typeface="KoPub돋움체 Medium" panose="020B0600000101010101" pitchFamily="50" charset="-127"/>
                <a:ea typeface="KoPub돋움체 Medium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 hangingPunct="0">
              <a:spcBef>
                <a:spcPts val="0"/>
              </a:spcBef>
              <a:defRPr/>
            </a:pP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VNet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, subnet, NSG, Application Gateway, Apache, Tomcat,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MySql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를 사용한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3-Tier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서비스 구성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B558303-47BF-4E6A-ADC1-3FC3B4462BA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21" y="3335349"/>
            <a:ext cx="339725" cy="339725"/>
          </a:xfrm>
          <a:prstGeom prst="rect">
            <a:avLst/>
          </a:prstGeom>
        </p:spPr>
      </p:pic>
      <p:sp>
        <p:nvSpPr>
          <p:cNvPr id="11284" name="Cloud"/>
          <p:cNvSpPr>
            <a:spLocks noChangeAspect="1" noEditPoints="1" noChangeArrowheads="1"/>
          </p:cNvSpPr>
          <p:nvPr/>
        </p:nvSpPr>
        <p:spPr bwMode="auto">
          <a:xfrm>
            <a:off x="1992798" y="2325135"/>
            <a:ext cx="938213" cy="3603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</a:p>
        </p:txBody>
      </p:sp>
      <p:sp>
        <p:nvSpPr>
          <p:cNvPr id="37" name="왼쪽/오른쪽 화살표 116">
            <a:extLst>
              <a:ext uri="{FF2B5EF4-FFF2-40B4-BE49-F238E27FC236}">
                <a16:creationId xmlns:a16="http://schemas.microsoft.com/office/drawing/2014/main" id="{AFA16670-66F9-4C92-9C3E-05BDA57FD64A}"/>
              </a:ext>
            </a:extLst>
          </p:cNvPr>
          <p:cNvSpPr/>
          <p:nvPr/>
        </p:nvSpPr>
        <p:spPr bwMode="auto">
          <a:xfrm>
            <a:off x="4999880" y="3797435"/>
            <a:ext cx="504566" cy="302137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55555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785813" eaLnBrk="0" fontAlgn="t" latinLnBrk="0" hangingPunct="0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0B291B-D476-4D5B-BFB6-C27A19107B2E}"/>
              </a:ext>
            </a:extLst>
          </p:cNvPr>
          <p:cNvSpPr txBox="1"/>
          <p:nvPr/>
        </p:nvSpPr>
        <p:spPr>
          <a:xfrm>
            <a:off x="5250373" y="4054920"/>
            <a:ext cx="1906886" cy="133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190500" eaLnBrk="0" hangingPunct="0">
              <a:lnSpc>
                <a:spcPct val="120000"/>
              </a:lnSpc>
              <a:buClr>
                <a:srgbClr val="990000"/>
              </a:buClr>
              <a:buSzPct val="100000"/>
              <a:buFontTx/>
              <a:buNone/>
              <a:tabLst>
                <a:tab pos="228600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https://www.nodespringboot.org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7B089C7A-EC08-4457-BFF0-AE1879129FE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395" y="5425832"/>
            <a:ext cx="360000" cy="30767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8FCEE8D-6BB3-4004-901D-E924F46E1452}"/>
              </a:ext>
            </a:extLst>
          </p:cNvPr>
          <p:cNvSpPr txBox="1"/>
          <p:nvPr/>
        </p:nvSpPr>
        <p:spPr>
          <a:xfrm>
            <a:off x="7310376" y="5680678"/>
            <a:ext cx="73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MySQL Private</a:t>
            </a:r>
          </a:p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Endpoint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0B4A24-E77C-417A-834E-1BB4170367CF}"/>
              </a:ext>
            </a:extLst>
          </p:cNvPr>
          <p:cNvSpPr txBox="1"/>
          <p:nvPr/>
        </p:nvSpPr>
        <p:spPr>
          <a:xfrm>
            <a:off x="3681514" y="2081988"/>
            <a:ext cx="146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vnet-skcc1-dev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(10.21.0.0/16)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499DE0-5D66-48CA-B92D-16F15A04DE54}"/>
              </a:ext>
            </a:extLst>
          </p:cNvPr>
          <p:cNvSpPr txBox="1"/>
          <p:nvPr/>
        </p:nvSpPr>
        <p:spPr>
          <a:xfrm>
            <a:off x="6447968" y="2407929"/>
            <a:ext cx="2262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i="0" dirty="0">
                <a:solidFill>
                  <a:srgbClr val="24292F"/>
                </a:solidFill>
                <a:effectLst/>
                <a:latin typeface="-apple-system"/>
              </a:rPr>
              <a:t>snet-skcc1-dev-frontend(10.0.0.0/28)</a:t>
            </a:r>
            <a:endParaRPr lang="ko-KR" altLang="en-US" sz="1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D3ACC3-40E8-4263-AB8D-49106285DF58}"/>
              </a:ext>
            </a:extLst>
          </p:cNvPr>
          <p:cNvSpPr txBox="1"/>
          <p:nvPr/>
        </p:nvSpPr>
        <p:spPr>
          <a:xfrm>
            <a:off x="6522852" y="5804905"/>
            <a:ext cx="24035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i="0" dirty="0">
                <a:solidFill>
                  <a:srgbClr val="24292F"/>
                </a:solidFill>
                <a:effectLst/>
                <a:latin typeface="-apple-system"/>
              </a:rPr>
              <a:t>snet-skcc1-dev-backend(10.0.1.0/28)</a:t>
            </a:r>
            <a:endParaRPr lang="ko-KR" altLang="en-US" sz="1000" dirty="0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B3B5583-56BE-4E78-9B11-2938914259AA}"/>
              </a:ext>
            </a:extLst>
          </p:cNvPr>
          <p:cNvSpPr/>
          <p:nvPr/>
        </p:nvSpPr>
        <p:spPr bwMode="auto">
          <a:xfrm>
            <a:off x="1657815" y="1744889"/>
            <a:ext cx="6653561" cy="4076130"/>
          </a:xfrm>
          <a:custGeom>
            <a:avLst/>
            <a:gdLst>
              <a:gd name="connsiteX0" fmla="*/ 0 w 6653561"/>
              <a:gd name="connsiteY0" fmla="*/ 165687 h 4076130"/>
              <a:gd name="connsiteX1" fmla="*/ 245326 w 6653561"/>
              <a:gd name="connsiteY1" fmla="*/ 39306 h 4076130"/>
              <a:gd name="connsiteX2" fmla="*/ 416312 w 6653561"/>
              <a:gd name="connsiteY2" fmla="*/ 143384 h 4076130"/>
              <a:gd name="connsiteX3" fmla="*/ 416312 w 6653561"/>
              <a:gd name="connsiteY3" fmla="*/ 1474096 h 4076130"/>
              <a:gd name="connsiteX4" fmla="*/ 683941 w 6653561"/>
              <a:gd name="connsiteY4" fmla="*/ 1801199 h 4076130"/>
              <a:gd name="connsiteX5" fmla="*/ 988741 w 6653561"/>
              <a:gd name="connsiteY5" fmla="*/ 1838370 h 4076130"/>
              <a:gd name="connsiteX6" fmla="*/ 2713463 w 6653561"/>
              <a:gd name="connsiteY6" fmla="*/ 1578174 h 4076130"/>
              <a:gd name="connsiteX7" fmla="*/ 5018048 w 6653561"/>
              <a:gd name="connsiteY7" fmla="*/ 1317979 h 4076130"/>
              <a:gd name="connsiteX8" fmla="*/ 5478965 w 6653561"/>
              <a:gd name="connsiteY8" fmla="*/ 1719423 h 4076130"/>
              <a:gd name="connsiteX9" fmla="*/ 5478965 w 6653561"/>
              <a:gd name="connsiteY9" fmla="*/ 3778682 h 4076130"/>
              <a:gd name="connsiteX10" fmla="*/ 5925014 w 6653561"/>
              <a:gd name="connsiteY10" fmla="*/ 3919931 h 4076130"/>
              <a:gd name="connsiteX11" fmla="*/ 6445405 w 6653561"/>
              <a:gd name="connsiteY11" fmla="*/ 2403365 h 4076130"/>
              <a:gd name="connsiteX12" fmla="*/ 6653561 w 6653561"/>
              <a:gd name="connsiteY12" fmla="*/ 2217511 h 407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53561" h="4076130">
                <a:moveTo>
                  <a:pt x="0" y="165687"/>
                </a:moveTo>
                <a:cubicBezTo>
                  <a:pt x="87970" y="104355"/>
                  <a:pt x="175941" y="43023"/>
                  <a:pt x="245326" y="39306"/>
                </a:cubicBezTo>
                <a:cubicBezTo>
                  <a:pt x="314711" y="35589"/>
                  <a:pt x="387814" y="-95748"/>
                  <a:pt x="416312" y="143384"/>
                </a:cubicBezTo>
                <a:cubicBezTo>
                  <a:pt x="444810" y="382516"/>
                  <a:pt x="371707" y="1197794"/>
                  <a:pt x="416312" y="1474096"/>
                </a:cubicBezTo>
                <a:cubicBezTo>
                  <a:pt x="460917" y="1750398"/>
                  <a:pt x="588536" y="1740487"/>
                  <a:pt x="683941" y="1801199"/>
                </a:cubicBezTo>
                <a:cubicBezTo>
                  <a:pt x="779346" y="1861911"/>
                  <a:pt x="650487" y="1875541"/>
                  <a:pt x="988741" y="1838370"/>
                </a:cubicBezTo>
                <a:cubicBezTo>
                  <a:pt x="1326995" y="1801199"/>
                  <a:pt x="2041912" y="1664906"/>
                  <a:pt x="2713463" y="1578174"/>
                </a:cubicBezTo>
                <a:cubicBezTo>
                  <a:pt x="3385014" y="1491442"/>
                  <a:pt x="4557131" y="1294438"/>
                  <a:pt x="5018048" y="1317979"/>
                </a:cubicBezTo>
                <a:cubicBezTo>
                  <a:pt x="5478965" y="1341520"/>
                  <a:pt x="5402146" y="1309306"/>
                  <a:pt x="5478965" y="1719423"/>
                </a:cubicBezTo>
                <a:cubicBezTo>
                  <a:pt x="5555784" y="2129540"/>
                  <a:pt x="5404624" y="3411931"/>
                  <a:pt x="5478965" y="3778682"/>
                </a:cubicBezTo>
                <a:cubicBezTo>
                  <a:pt x="5553306" y="4145433"/>
                  <a:pt x="5763941" y="4149150"/>
                  <a:pt x="5925014" y="3919931"/>
                </a:cubicBezTo>
                <a:cubicBezTo>
                  <a:pt x="6086087" y="3690712"/>
                  <a:pt x="6323981" y="2687102"/>
                  <a:pt x="6445405" y="2403365"/>
                </a:cubicBezTo>
                <a:cubicBezTo>
                  <a:pt x="6566830" y="2119628"/>
                  <a:pt x="6608956" y="2255921"/>
                  <a:pt x="6653561" y="2217511"/>
                </a:cubicBezTo>
              </a:path>
            </a:pathLst>
          </a:custGeom>
          <a:noFill/>
          <a:ln w="6032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5F148EC-3BEE-4B42-9267-C909750E05F8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7004321" y="3505212"/>
            <a:ext cx="0" cy="1234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B03C8D4-C979-48B9-9F8E-40182A969B93}"/>
              </a:ext>
            </a:extLst>
          </p:cNvPr>
          <p:cNvSpPr txBox="1"/>
          <p:nvPr/>
        </p:nvSpPr>
        <p:spPr>
          <a:xfrm>
            <a:off x="3672774" y="1783942"/>
            <a:ext cx="146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rg-skcc1-network-dev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</a:t>
            </a:r>
            <a:r>
              <a:rPr lang="en-US" altLang="ko-KR" sz="1000" b="1" i="0" dirty="0" err="1">
                <a:solidFill>
                  <a:srgbClr val="323130"/>
                </a:solidFill>
                <a:effectLst/>
                <a:latin typeface="az_ea_font"/>
              </a:rPr>
              <a:t>korea</a:t>
            </a:r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 central)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A27795-1980-43F8-8DDF-81066AEBBB20}"/>
              </a:ext>
            </a:extLst>
          </p:cNvPr>
          <p:cNvSpPr txBox="1"/>
          <p:nvPr/>
        </p:nvSpPr>
        <p:spPr>
          <a:xfrm>
            <a:off x="5674217" y="1783942"/>
            <a:ext cx="1754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rg-skcc1-homepage-dev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</a:t>
            </a:r>
            <a:r>
              <a:rPr lang="en-US" altLang="ko-KR" sz="1000" b="1" i="0" dirty="0" err="1">
                <a:solidFill>
                  <a:srgbClr val="323130"/>
                </a:solidFill>
                <a:effectLst/>
                <a:latin typeface="az_ea_font"/>
              </a:rPr>
              <a:t>korea</a:t>
            </a:r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 central)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4281C3-5CCF-4F36-9605-45ED5ED2115F}"/>
              </a:ext>
            </a:extLst>
          </p:cNvPr>
          <p:cNvSpPr txBox="1"/>
          <p:nvPr/>
        </p:nvSpPr>
        <p:spPr>
          <a:xfrm>
            <a:off x="3499024" y="4001699"/>
            <a:ext cx="1789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skcc1-homepage-dev-appgw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06D8BF-52C5-4FEA-81C6-90217EF639B1}"/>
              </a:ext>
            </a:extLst>
          </p:cNvPr>
          <p:cNvSpPr txBox="1"/>
          <p:nvPr/>
        </p:nvSpPr>
        <p:spPr>
          <a:xfrm>
            <a:off x="4585190" y="3829523"/>
            <a:ext cx="21380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rgbClr val="FF0000"/>
                </a:solidFill>
                <a:effectLst/>
                <a:latin typeface="az_ea_font"/>
              </a:rPr>
              <a:t>vnetpeering-nw-homepage-dev-1</a:t>
            </a:r>
          </a:p>
        </p:txBody>
      </p:sp>
    </p:spTree>
    <p:extLst>
      <p:ext uri="{BB962C8B-B14F-4D97-AF65-F5344CB8AC3E}">
        <p14:creationId xmlns:p14="http://schemas.microsoft.com/office/powerpoint/2010/main" val="795858441"/>
      </p:ext>
    </p:extLst>
  </p:cSld>
  <p:clrMapOvr>
    <a:masterClrMapping/>
  </p:clrMapOvr>
</p:sld>
</file>

<file path=ppt/theme/theme1.xml><?xml version="1.0" encoding="utf-8"?>
<a:theme xmlns:a="http://schemas.openxmlformats.org/drawingml/2006/main" name="other">
  <a:themeElements>
    <a:clrScheme name="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ther">
      <a:majorFont>
        <a:latin typeface="Lucida Sans Unicode"/>
        <a:ea typeface="가는각진제목체"/>
        <a:cs typeface=""/>
      </a:majorFont>
      <a:minorFont>
        <a:latin typeface="Lucida Sans Unicode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85813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85813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lnDef>
  </a:objectDefaults>
  <a:extraClrSchemeLst>
    <a:extraClrScheme>
      <a:clrScheme name="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EF4548970FA44F9CC241B1AE635999" ma:contentTypeVersion="8" ma:contentTypeDescription="Create a new document." ma:contentTypeScope="" ma:versionID="e9878c6982014a57f80c7d0ef44dc11e">
  <xsd:schema xmlns:xsd="http://www.w3.org/2001/XMLSchema" xmlns:xs="http://www.w3.org/2001/XMLSchema" xmlns:p="http://schemas.microsoft.com/office/2006/metadata/properties" xmlns:ns2="03cb5c7b-df67-49fb-9ba2-44f7a2af7a58" targetNamespace="http://schemas.microsoft.com/office/2006/metadata/properties" ma:root="true" ma:fieldsID="af9bdf6547d8347bbb2a402cc99961a0" ns2:_="">
    <xsd:import namespace="03cb5c7b-df67-49fb-9ba2-44f7a2af7a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b5c7b-df67-49fb-9ba2-44f7a2af7a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47F237-EA8B-43AE-9A1C-B90EA4F475A6}">
  <ds:schemaRefs>
    <ds:schemaRef ds:uri="03cb5c7b-df67-49fb-9ba2-44f7a2af7a5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4DC346-DE8C-435E-8D1D-1B03BF9EDC65}">
  <ds:schemaRefs>
    <ds:schemaRef ds:uri="03cb5c7b-df67-49fb-9ba2-44f7a2af7a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108BB32-F095-4499-B647-4494DBB16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10581</TotalTime>
  <Words>121</Words>
  <Application>Microsoft Office PowerPoint</Application>
  <PresentationFormat>A4 용지(210x297mm)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-apple-system</vt:lpstr>
      <vt:lpstr>az_ea_font</vt:lpstr>
      <vt:lpstr>KoPub돋움체 Medium</vt:lpstr>
      <vt:lpstr>가는각진제목체</vt:lpstr>
      <vt:lpstr>나눔고딕</vt:lpstr>
      <vt:lpstr>맑은 고딕</vt:lpstr>
      <vt:lpstr>Arial</vt:lpstr>
      <vt:lpstr>Lucida Sans Unicode</vt:lpstr>
      <vt:lpstr>other</vt:lpstr>
      <vt:lpstr>PowerPoint 프레젠테이션</vt:lpstr>
    </vt:vector>
  </TitlesOfParts>
  <Company>HP 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NGM Instance 운영 계획</dc:title>
  <dc:creator>Yeom, Seung-Myoung</dc:creator>
  <cp:lastModifiedBy>서 태열</cp:lastModifiedBy>
  <cp:revision>337</cp:revision>
  <cp:lastPrinted>2015-03-09T04:56:03Z</cp:lastPrinted>
  <dcterms:created xsi:type="dcterms:W3CDTF">2006-09-08T08:55:27Z</dcterms:created>
  <dcterms:modified xsi:type="dcterms:W3CDTF">2022-02-10T06:02:48Z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b-julee@microsoft.com</vt:lpwstr>
  </property>
  <property fmtid="{D5CDD505-2E9C-101B-9397-08002B2CF9AE}" pid="6" name="MSIP_Label_f42aa342-8706-4288-bd11-ebb85995028c_SetDate">
    <vt:lpwstr>2017-09-22T12:34:57.4779595+09:00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ContentTypeId">
    <vt:lpwstr>0x010100ABEF4548970FA44F9CC241B1AE635999</vt:lpwstr>
  </property>
</Properties>
</file>