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6"/>
  </p:notesMasterIdLst>
  <p:handoutMasterIdLst>
    <p:handoutMasterId r:id="rId7"/>
  </p:handoutMasterIdLst>
  <p:sldIdLst>
    <p:sldId id="311" r:id="rId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9900FF"/>
    <a:srgbClr val="FFFF00"/>
    <a:srgbClr val="CC3300"/>
    <a:srgbClr val="0033CC"/>
    <a:srgbClr val="00FFCC"/>
    <a:srgbClr val="CCFFFF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94A4-BEEF-4501-81AD-0D98FCBE99A8}" v="14" dt="2021-12-27T05:00:5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306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www.sksquare.com/asset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469177" y="2627272"/>
            <a:ext cx="1345523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SKCC-COMDPT1(</a:t>
            </a:r>
            <a:r>
              <a:rPr lang="en-US" altLang="ko-KR" sz="800" b="0" i="0" dirty="0">
                <a:solidFill>
                  <a:srgbClr val="323130"/>
                </a:solidFill>
                <a:effectLst/>
                <a:latin typeface="az_ea_font"/>
              </a:rPr>
              <a:t>Standard B1ls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10.0.0.x/80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Apache2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20.04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14" idx="1"/>
            <a:endCxn id="22" idx="3"/>
          </p:cNvCxnSpPr>
          <p:nvPr/>
        </p:nvCxnSpPr>
        <p:spPr>
          <a:xfrm flipH="1">
            <a:off x="4693431" y="3059072"/>
            <a:ext cx="1775746" cy="273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</p:cNvCxnSpPr>
          <p:nvPr/>
        </p:nvCxnSpPr>
        <p:spPr>
          <a:xfrm>
            <a:off x="1845811" y="1776440"/>
            <a:ext cx="1853469" cy="15294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8255037" y="3478383"/>
            <a:ext cx="1292249" cy="793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TextBox 204"/>
          <p:cNvSpPr txBox="1">
            <a:spLocks noChangeArrowheads="1"/>
          </p:cNvSpPr>
          <p:nvPr/>
        </p:nvSpPr>
        <p:spPr bwMode="auto">
          <a:xfrm>
            <a:off x="7811620" y="3714857"/>
            <a:ext cx="465137" cy="2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endParaRPr kumimoji="1"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6515216" y="4740144"/>
            <a:ext cx="1299484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10.0.1.x/8080,9001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76978E-63BC-4CA5-A4B2-905479625858}"/>
              </a:ext>
            </a:extLst>
          </p:cNvPr>
          <p:cNvCxnSpPr>
            <a:cxnSpLocks/>
            <a:stCxn id="191" idx="1"/>
            <a:endCxn id="155" idx="3"/>
          </p:cNvCxnSpPr>
          <p:nvPr/>
        </p:nvCxnSpPr>
        <p:spPr>
          <a:xfrm flipH="1">
            <a:off x="7814700" y="3875258"/>
            <a:ext cx="440337" cy="1296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E7AD67F-E54F-4AE5-B8F8-F4F819F7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287" y="4192924"/>
            <a:ext cx="336307" cy="440936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4C1F-B68D-4E51-AFBB-528B7AA8B4F9}"/>
              </a:ext>
            </a:extLst>
          </p:cNvPr>
          <p:cNvSpPr/>
          <p:nvPr/>
        </p:nvSpPr>
        <p:spPr bwMode="auto">
          <a:xfrm>
            <a:off x="5317559" y="2115479"/>
            <a:ext cx="2639670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4364" y="2119442"/>
            <a:ext cx="339706" cy="339706"/>
          </a:xfrm>
          <a:prstGeom prst="rect">
            <a:avLst/>
          </a:prstGeom>
        </p:spPr>
      </p:pic>
      <p:pic>
        <p:nvPicPr>
          <p:cNvPr id="35" name="그래픽 103">
            <a:extLst>
              <a:ext uri="{FF2B5EF4-FFF2-40B4-BE49-F238E27FC236}">
                <a16:creationId xmlns:a16="http://schemas.microsoft.com/office/drawing/2014/main" id="{79419441-989C-4CB3-8E14-39000DD8E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2852" y="3338643"/>
            <a:ext cx="432000" cy="432000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1633" y="5456575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3292358" y="2115480"/>
            <a:ext cx="1825846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1511" y="2042077"/>
            <a:ext cx="339706" cy="3397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7689B13-C1A6-4CE8-9FEE-5F36C59E284F}"/>
              </a:ext>
            </a:extLst>
          </p:cNvPr>
          <p:cNvSpPr txBox="1"/>
          <p:nvPr/>
        </p:nvSpPr>
        <p:spPr>
          <a:xfrm>
            <a:off x="5035812" y="4093547"/>
            <a:ext cx="4619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Peering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1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3250652" y="1807672"/>
            <a:ext cx="1920342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98597E-1AD7-46C5-A189-A2A3B2245D5F}"/>
              </a:ext>
            </a:extLst>
          </p:cNvPr>
          <p:cNvSpPr/>
          <p:nvPr/>
        </p:nvSpPr>
        <p:spPr bwMode="auto">
          <a:xfrm>
            <a:off x="5277269" y="1808816"/>
            <a:ext cx="433036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0" name="직선 연결선 135">
            <a:extLst>
              <a:ext uri="{FF2B5EF4-FFF2-40B4-BE49-F238E27FC236}">
                <a16:creationId xmlns:a16="http://schemas.microsoft.com/office/drawing/2014/main" id="{CEFA0C5C-0BB9-4A60-AA2E-B60C8B973C3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44768" y="4785321"/>
            <a:ext cx="2270448" cy="38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44768" y="3059071"/>
            <a:ext cx="2262749" cy="1726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VNet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subnet, NSG, Application Gateway, Apache, Tomcat,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사용한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3-Tier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서비스 구성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B558303-47BF-4E6A-ADC1-3FC3B4462B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21" y="3335349"/>
            <a:ext cx="339725" cy="339725"/>
          </a:xfrm>
          <a:prstGeom prst="rect">
            <a:avLst/>
          </a:prstGeom>
        </p:spPr>
      </p:pic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1992798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5250373" y="4054920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5" y="5425832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7310376" y="5680678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3681514" y="2081988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499DE0-5D66-48CA-B92D-16F15A04DE54}"/>
              </a:ext>
            </a:extLst>
          </p:cNvPr>
          <p:cNvSpPr txBox="1"/>
          <p:nvPr/>
        </p:nvSpPr>
        <p:spPr>
          <a:xfrm>
            <a:off x="6447968" y="2407929"/>
            <a:ext cx="2262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snet-skcc1-dev-frontend(10.0.0.0/28)</a:t>
            </a:r>
            <a:endParaRPr lang="ko-KR" altLang="en-US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6522852" y="5804905"/>
            <a:ext cx="24035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10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B3B5583-56BE-4E78-9B11-2938914259AA}"/>
              </a:ext>
            </a:extLst>
          </p:cNvPr>
          <p:cNvSpPr/>
          <p:nvPr/>
        </p:nvSpPr>
        <p:spPr bwMode="auto">
          <a:xfrm>
            <a:off x="1657815" y="1744889"/>
            <a:ext cx="6653561" cy="4076130"/>
          </a:xfrm>
          <a:custGeom>
            <a:avLst/>
            <a:gdLst>
              <a:gd name="connsiteX0" fmla="*/ 0 w 6653561"/>
              <a:gd name="connsiteY0" fmla="*/ 165687 h 4076130"/>
              <a:gd name="connsiteX1" fmla="*/ 245326 w 6653561"/>
              <a:gd name="connsiteY1" fmla="*/ 39306 h 4076130"/>
              <a:gd name="connsiteX2" fmla="*/ 416312 w 6653561"/>
              <a:gd name="connsiteY2" fmla="*/ 143384 h 4076130"/>
              <a:gd name="connsiteX3" fmla="*/ 416312 w 6653561"/>
              <a:gd name="connsiteY3" fmla="*/ 1474096 h 4076130"/>
              <a:gd name="connsiteX4" fmla="*/ 683941 w 6653561"/>
              <a:gd name="connsiteY4" fmla="*/ 1801199 h 4076130"/>
              <a:gd name="connsiteX5" fmla="*/ 988741 w 6653561"/>
              <a:gd name="connsiteY5" fmla="*/ 1838370 h 4076130"/>
              <a:gd name="connsiteX6" fmla="*/ 2713463 w 6653561"/>
              <a:gd name="connsiteY6" fmla="*/ 1578174 h 4076130"/>
              <a:gd name="connsiteX7" fmla="*/ 5018048 w 6653561"/>
              <a:gd name="connsiteY7" fmla="*/ 1317979 h 4076130"/>
              <a:gd name="connsiteX8" fmla="*/ 5478965 w 6653561"/>
              <a:gd name="connsiteY8" fmla="*/ 1719423 h 4076130"/>
              <a:gd name="connsiteX9" fmla="*/ 5478965 w 6653561"/>
              <a:gd name="connsiteY9" fmla="*/ 3778682 h 4076130"/>
              <a:gd name="connsiteX10" fmla="*/ 5925014 w 6653561"/>
              <a:gd name="connsiteY10" fmla="*/ 3919931 h 4076130"/>
              <a:gd name="connsiteX11" fmla="*/ 6445405 w 6653561"/>
              <a:gd name="connsiteY11" fmla="*/ 2403365 h 4076130"/>
              <a:gd name="connsiteX12" fmla="*/ 6653561 w 6653561"/>
              <a:gd name="connsiteY12" fmla="*/ 2217511 h 407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3561" h="4076130">
                <a:moveTo>
                  <a:pt x="0" y="165687"/>
                </a:moveTo>
                <a:cubicBezTo>
                  <a:pt x="87970" y="104355"/>
                  <a:pt x="175941" y="43023"/>
                  <a:pt x="245326" y="39306"/>
                </a:cubicBezTo>
                <a:cubicBezTo>
                  <a:pt x="314711" y="35589"/>
                  <a:pt x="387814" y="-95748"/>
                  <a:pt x="416312" y="143384"/>
                </a:cubicBezTo>
                <a:cubicBezTo>
                  <a:pt x="444810" y="382516"/>
                  <a:pt x="371707" y="1197794"/>
                  <a:pt x="416312" y="1474096"/>
                </a:cubicBezTo>
                <a:cubicBezTo>
                  <a:pt x="460917" y="1750398"/>
                  <a:pt x="588536" y="1740487"/>
                  <a:pt x="683941" y="1801199"/>
                </a:cubicBezTo>
                <a:cubicBezTo>
                  <a:pt x="779346" y="1861911"/>
                  <a:pt x="650487" y="1875541"/>
                  <a:pt x="988741" y="1838370"/>
                </a:cubicBezTo>
                <a:cubicBezTo>
                  <a:pt x="1326995" y="1801199"/>
                  <a:pt x="2041912" y="1664906"/>
                  <a:pt x="2713463" y="1578174"/>
                </a:cubicBezTo>
                <a:cubicBezTo>
                  <a:pt x="3385014" y="1491442"/>
                  <a:pt x="4557131" y="1294438"/>
                  <a:pt x="5018048" y="1317979"/>
                </a:cubicBezTo>
                <a:cubicBezTo>
                  <a:pt x="5478965" y="1341520"/>
                  <a:pt x="5402146" y="1309306"/>
                  <a:pt x="5478965" y="1719423"/>
                </a:cubicBezTo>
                <a:cubicBezTo>
                  <a:pt x="5555784" y="2129540"/>
                  <a:pt x="5404624" y="3411931"/>
                  <a:pt x="5478965" y="3778682"/>
                </a:cubicBezTo>
                <a:cubicBezTo>
                  <a:pt x="5553306" y="4145433"/>
                  <a:pt x="5763941" y="4149150"/>
                  <a:pt x="5925014" y="3919931"/>
                </a:cubicBezTo>
                <a:cubicBezTo>
                  <a:pt x="6086087" y="3690712"/>
                  <a:pt x="6323981" y="2687102"/>
                  <a:pt x="6445405" y="2403365"/>
                </a:cubicBezTo>
                <a:cubicBezTo>
                  <a:pt x="6566830" y="2119628"/>
                  <a:pt x="6608956" y="2255921"/>
                  <a:pt x="6653561" y="2217511"/>
                </a:cubicBez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5F148EC-3BEE-4B42-9267-C909750E05F8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004321" y="3505212"/>
            <a:ext cx="0" cy="1234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3672774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rg-skcc1-homepage-dev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499024" y="4001699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</p:spTree>
    <p:extLst>
      <p:ext uri="{BB962C8B-B14F-4D97-AF65-F5344CB8AC3E}">
        <p14:creationId xmlns:p14="http://schemas.microsoft.com/office/powerpoint/2010/main" val="7958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10517</TotalTime>
  <Words>121</Words>
  <Application>Microsoft Office PowerPoint</Application>
  <PresentationFormat>A4 용지(210x297mm)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-apple-system</vt:lpstr>
      <vt:lpstr>az_ea_font</vt:lpstr>
      <vt:lpstr>KoPub돋움체 Medium</vt:lpstr>
      <vt:lpstr>가는각진제목체</vt:lpstr>
      <vt:lpstr>나눔고딕</vt:lpstr>
      <vt:lpstr>맑은 고딕</vt:lpstr>
      <vt:lpstr>Arial</vt:lpstr>
      <vt:lpstr>Lucida Sans Unicode</vt:lpstr>
      <vt:lpstr>other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 태열</cp:lastModifiedBy>
  <cp:revision>335</cp:revision>
  <cp:lastPrinted>2015-03-09T04:56:03Z</cp:lastPrinted>
  <dcterms:created xsi:type="dcterms:W3CDTF">2006-09-08T08:55:27Z</dcterms:created>
  <dcterms:modified xsi:type="dcterms:W3CDTF">2022-02-10T04:56:35Z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