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6"/>
  </p:notesMasterIdLst>
  <p:sldIdLst>
    <p:sldId id="535" r:id="rId5"/>
  </p:sldIdLst>
  <p:sldSz cx="9906000" cy="6858000" type="A4"/>
  <p:notesSz cx="6805613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4ABEEAF-C531-4CAA-837B-3186C910A492}">
          <p14:sldIdLst>
            <p14:sldId id="5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540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76054F-C824-4DD5-BC14-416FF7DBEE65}" v="2" dt="2021-10-29T02:00:28.2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89" autoAdjust="0"/>
    <p:restoredTop sz="95441" autoAdjust="0"/>
  </p:normalViewPr>
  <p:slideViewPr>
    <p:cSldViewPr snapToGrid="0">
      <p:cViewPr varScale="1">
        <p:scale>
          <a:sx n="99" d="100"/>
          <a:sy n="99" d="100"/>
        </p:scale>
        <p:origin x="222" y="72"/>
      </p:cViewPr>
      <p:guideLst>
        <p:guide orient="horz" pos="2160"/>
        <p:guide pos="312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2831" y="8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C7E92-E2FC-4755-857A-4121A4F65A66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3013"/>
            <a:ext cx="4843463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9413B-AA1E-4DD0-8903-A3DA30C49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895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altLang="ko-KR" sz="1200" dirty="0">
                <a:latin typeface="+mn-ea"/>
              </a:rPr>
              <a:t>Subnet </a:t>
            </a:r>
            <a:r>
              <a:rPr lang="ko-KR" altLang="en-US" sz="1200" dirty="0">
                <a:latin typeface="+mn-ea"/>
              </a:rPr>
              <a:t>구성은 최종 운영 형태로 구성함</a:t>
            </a:r>
            <a:endParaRPr lang="en-US" altLang="ko-KR" sz="1200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z="1200" dirty="0">
                <a:latin typeface="+mn-ea"/>
              </a:rPr>
              <a:t>개발자는 </a:t>
            </a:r>
            <a:r>
              <a:rPr lang="en-US" altLang="ko-KR" sz="1200" dirty="0">
                <a:latin typeface="+mn-ea"/>
              </a:rPr>
              <a:t>bastion </a:t>
            </a:r>
            <a:r>
              <a:rPr lang="ko-KR" altLang="en-US" sz="1200" dirty="0">
                <a:latin typeface="+mn-ea"/>
              </a:rPr>
              <a:t>과 </a:t>
            </a:r>
            <a:r>
              <a:rPr lang="en-US" altLang="ko-KR" sz="1200" dirty="0">
                <a:latin typeface="+mn-ea"/>
              </a:rPr>
              <a:t>public-</a:t>
            </a:r>
            <a:r>
              <a:rPr lang="en-US" altLang="ko-KR" sz="1200" dirty="0" err="1">
                <a:latin typeface="+mn-ea"/>
              </a:rPr>
              <a:t>ip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로 접속함</a:t>
            </a:r>
            <a:endParaRPr lang="en-US" altLang="ko-KR" sz="1200" dirty="0">
              <a:latin typeface="+mn-ea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dirty="0"/>
              <a:t>Landing Zone </a:t>
            </a:r>
            <a:r>
              <a:rPr lang="ko-KR" altLang="en-US" dirty="0" err="1"/>
              <a:t>구축후</a:t>
            </a:r>
            <a:r>
              <a:rPr lang="ko-KR" altLang="en-US" dirty="0"/>
              <a:t> </a:t>
            </a:r>
            <a:r>
              <a:rPr lang="ko-KR" altLang="en-US" sz="1200" dirty="0">
                <a:latin typeface="+mn-ea"/>
              </a:rPr>
              <a:t>개발자는 </a:t>
            </a:r>
            <a:r>
              <a:rPr lang="en-US" altLang="ko-KR" sz="1200" dirty="0" err="1">
                <a:latin typeface="+mn-ea"/>
              </a:rPr>
              <a:t>pirvate-ip</a:t>
            </a:r>
            <a:r>
              <a:rPr lang="en-US" altLang="ko-KR" sz="1200" dirty="0">
                <a:latin typeface="+mn-ea"/>
              </a:rPr>
              <a:t> (10.234.X.X)</a:t>
            </a:r>
            <a:r>
              <a:rPr lang="ko-KR" altLang="en-US" sz="1200" dirty="0">
                <a:latin typeface="+mn-ea"/>
              </a:rPr>
              <a:t>로 접속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업무개발 및 테스트 진행함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9413B-AA1E-4DD0-8903-A3DA30C49A1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084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B0C47512-4B57-40E4-9D8E-29E48CC667E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1576" y="0"/>
            <a:ext cx="1044116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73050" y="127058"/>
            <a:ext cx="9360000" cy="5112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lang="ko-KR" altLang="en-US" sz="1800" b="1" kern="1200" dirty="0" smtClean="0"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3000" y="719451"/>
            <a:ext cx="9360000" cy="78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rtl="0"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5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22" name="슬라이드 번호 개체 틀 3"/>
          <p:cNvSpPr txBox="1">
            <a:spLocks/>
          </p:cNvSpPr>
          <p:nvPr userDrawn="1"/>
        </p:nvSpPr>
        <p:spPr>
          <a:xfrm>
            <a:off x="9666168" y="6633101"/>
            <a:ext cx="205752" cy="195814"/>
          </a:xfrm>
          <a:prstGeom prst="rect">
            <a:avLst/>
          </a:prstGeom>
        </p:spPr>
        <p:txBody>
          <a:bodyPr vert="horz" wrap="none" lIns="36000" tIns="36000" rIns="36000" bIns="36000" rtlCol="0" anchor="b">
            <a:spAutoFit/>
          </a:bodyPr>
          <a:lstStyle>
            <a:defPPr>
              <a:defRPr lang="ko-KR"/>
            </a:defPPr>
            <a:lvl1pPr algn="r" rtl="0" fontAlgn="auto" latinLnBrk="1">
              <a:spcBef>
                <a:spcPts val="0"/>
              </a:spcBef>
              <a:spcAft>
                <a:spcPts val="0"/>
              </a:spcAft>
              <a:defRPr kumimoji="0" lang="ko-KR" altLang="en-US" sz="800" b="1" kern="1200"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3E3E8F-BAF4-417B-81DD-4E5EB2CC529F}" type="slidenum">
              <a:rPr kumimoji="0" lang="en-US" altLang="ko-KR" sz="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Tahoma" pitchFamily="34" charset="0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  <a:cs typeface="Tahoma" pitchFamily="34" charset="0"/>
            </a:endParaRPr>
          </a:p>
        </p:txBody>
      </p:sp>
      <p:sp>
        <p:nvSpPr>
          <p:cNvPr id="23" name="슬라이드 번호 개체 틀 3"/>
          <p:cNvSpPr txBox="1">
            <a:spLocks/>
          </p:cNvSpPr>
          <p:nvPr userDrawn="1"/>
        </p:nvSpPr>
        <p:spPr>
          <a:xfrm>
            <a:off x="9666168" y="6633101"/>
            <a:ext cx="205752" cy="195814"/>
          </a:xfrm>
          <a:prstGeom prst="rect">
            <a:avLst/>
          </a:prstGeom>
        </p:spPr>
        <p:txBody>
          <a:bodyPr vert="horz" wrap="none" lIns="36000" tIns="36000" rIns="36000" bIns="36000" rtlCol="0" anchor="b">
            <a:spAutoFit/>
          </a:bodyPr>
          <a:lstStyle>
            <a:defPPr>
              <a:defRPr lang="ko-KR"/>
            </a:defPPr>
            <a:lvl1pPr algn="r" rtl="0" fontAlgn="auto" latinLnBrk="1">
              <a:spcBef>
                <a:spcPts val="0"/>
              </a:spcBef>
              <a:spcAft>
                <a:spcPts val="0"/>
              </a:spcAft>
              <a:defRPr kumimoji="0" lang="ko-KR" altLang="en-US" sz="800" b="1" kern="1200"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3E3E8F-BAF4-417B-81DD-4E5EB2CC529F}" type="slidenum">
              <a:rPr kumimoji="0" lang="en-US" altLang="ko-KR" sz="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Tahoma" pitchFamily="34" charset="0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  <a:cs typeface="Tahoma" pitchFamily="34" charset="0"/>
            </a:endParaRPr>
          </a:p>
        </p:txBody>
      </p:sp>
      <p:sp>
        <p:nvSpPr>
          <p:cNvPr id="24" name="슬라이드 번호 개체 틀 3"/>
          <p:cNvSpPr txBox="1">
            <a:spLocks/>
          </p:cNvSpPr>
          <p:nvPr userDrawn="1"/>
        </p:nvSpPr>
        <p:spPr>
          <a:xfrm>
            <a:off x="9666168" y="6633101"/>
            <a:ext cx="205752" cy="195814"/>
          </a:xfrm>
          <a:prstGeom prst="rect">
            <a:avLst/>
          </a:prstGeom>
        </p:spPr>
        <p:txBody>
          <a:bodyPr vert="horz" wrap="none" lIns="36000" tIns="36000" rIns="36000" bIns="36000" rtlCol="0" anchor="b">
            <a:spAutoFit/>
          </a:bodyPr>
          <a:lstStyle>
            <a:defPPr>
              <a:defRPr lang="ko-KR"/>
            </a:defPPr>
            <a:lvl1pPr algn="r" rtl="0" fontAlgn="auto" latinLnBrk="1">
              <a:spcBef>
                <a:spcPts val="0"/>
              </a:spcBef>
              <a:spcAft>
                <a:spcPts val="0"/>
              </a:spcAft>
              <a:defRPr kumimoji="0" lang="ko-KR" altLang="en-US" sz="800" b="1" kern="1200"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3E3E8F-BAF4-417B-81DD-4E5EB2CC529F}" type="slidenum">
              <a:rPr kumimoji="0" lang="en-US" altLang="ko-KR" sz="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Tahoma" pitchFamily="34" charset="0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  <a:cs typeface="Tahoma" pitchFamily="34" charset="0"/>
            </a:endParaRPr>
          </a:p>
        </p:txBody>
      </p:sp>
      <p:sp>
        <p:nvSpPr>
          <p:cNvPr id="25" name="슬라이드 번호 개체 틀 3"/>
          <p:cNvSpPr txBox="1">
            <a:spLocks/>
          </p:cNvSpPr>
          <p:nvPr userDrawn="1"/>
        </p:nvSpPr>
        <p:spPr>
          <a:xfrm>
            <a:off x="9666168" y="6633101"/>
            <a:ext cx="205752" cy="195814"/>
          </a:xfrm>
          <a:prstGeom prst="rect">
            <a:avLst/>
          </a:prstGeom>
        </p:spPr>
        <p:txBody>
          <a:bodyPr vert="horz" wrap="none" lIns="36000" tIns="36000" rIns="36000" bIns="36000" rtlCol="0" anchor="b">
            <a:spAutoFit/>
          </a:bodyPr>
          <a:lstStyle>
            <a:defPPr>
              <a:defRPr lang="ko-KR"/>
            </a:defPPr>
            <a:lvl1pPr algn="r" rtl="0" fontAlgn="auto" latinLnBrk="1">
              <a:spcBef>
                <a:spcPts val="0"/>
              </a:spcBef>
              <a:spcAft>
                <a:spcPts val="0"/>
              </a:spcAft>
              <a:defRPr kumimoji="0" lang="ko-KR" altLang="en-US" sz="800" b="1" kern="1200"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3E3E8F-BAF4-417B-81DD-4E5EB2CC529F}" type="slidenum">
              <a:rPr kumimoji="0" lang="en-US" altLang="ko-KR" sz="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Tahoma" pitchFamily="34" charset="0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30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200AC72-15D1-4496-8872-F27A25E496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1576" y="0"/>
            <a:ext cx="1044116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73050" y="127058"/>
            <a:ext cx="9360000" cy="5112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lang="ko-KR" altLang="en-US" sz="1800" b="1" kern="1200" dirty="0" smtClean="0"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2" name="슬라이드 번호 개체 틀 3"/>
          <p:cNvSpPr txBox="1">
            <a:spLocks/>
          </p:cNvSpPr>
          <p:nvPr userDrawn="1"/>
        </p:nvSpPr>
        <p:spPr>
          <a:xfrm>
            <a:off x="9666168" y="6633101"/>
            <a:ext cx="205752" cy="195814"/>
          </a:xfrm>
          <a:prstGeom prst="rect">
            <a:avLst/>
          </a:prstGeom>
        </p:spPr>
        <p:txBody>
          <a:bodyPr vert="horz" wrap="none" lIns="36000" tIns="36000" rIns="36000" bIns="36000" rtlCol="0" anchor="b">
            <a:spAutoFit/>
          </a:bodyPr>
          <a:lstStyle>
            <a:defPPr>
              <a:defRPr lang="ko-KR"/>
            </a:defPPr>
            <a:lvl1pPr algn="r" rtl="0" fontAlgn="auto" latinLnBrk="1">
              <a:spcBef>
                <a:spcPts val="0"/>
              </a:spcBef>
              <a:spcAft>
                <a:spcPts val="0"/>
              </a:spcAft>
              <a:defRPr kumimoji="0" lang="ko-KR" altLang="en-US" sz="800" b="1" kern="1200"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3E3E8F-BAF4-417B-81DD-4E5EB2CC529F}" type="slidenum">
              <a:rPr kumimoji="0" lang="en-US" altLang="ko-KR" sz="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Tahoma" pitchFamily="34" charset="0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  <a:cs typeface="Tahoma" pitchFamily="34" charset="0"/>
            </a:endParaRPr>
          </a:p>
        </p:txBody>
      </p:sp>
      <p:sp>
        <p:nvSpPr>
          <p:cNvPr id="23" name="슬라이드 번호 개체 틀 3"/>
          <p:cNvSpPr txBox="1">
            <a:spLocks/>
          </p:cNvSpPr>
          <p:nvPr userDrawn="1"/>
        </p:nvSpPr>
        <p:spPr>
          <a:xfrm>
            <a:off x="9666168" y="6633101"/>
            <a:ext cx="205752" cy="195814"/>
          </a:xfrm>
          <a:prstGeom prst="rect">
            <a:avLst/>
          </a:prstGeom>
        </p:spPr>
        <p:txBody>
          <a:bodyPr vert="horz" wrap="none" lIns="36000" tIns="36000" rIns="36000" bIns="36000" rtlCol="0" anchor="b">
            <a:spAutoFit/>
          </a:bodyPr>
          <a:lstStyle>
            <a:defPPr>
              <a:defRPr lang="ko-KR"/>
            </a:defPPr>
            <a:lvl1pPr algn="r" rtl="0" fontAlgn="auto" latinLnBrk="1">
              <a:spcBef>
                <a:spcPts val="0"/>
              </a:spcBef>
              <a:spcAft>
                <a:spcPts val="0"/>
              </a:spcAft>
              <a:defRPr kumimoji="0" lang="ko-KR" altLang="en-US" sz="800" b="1" kern="1200"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3E3E8F-BAF4-417B-81DD-4E5EB2CC529F}" type="slidenum">
              <a:rPr kumimoji="0" lang="en-US" altLang="ko-KR" sz="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Tahoma" pitchFamily="34" charset="0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  <a:cs typeface="Tahoma" pitchFamily="34" charset="0"/>
            </a:endParaRPr>
          </a:p>
        </p:txBody>
      </p:sp>
      <p:sp>
        <p:nvSpPr>
          <p:cNvPr id="24" name="슬라이드 번호 개체 틀 3"/>
          <p:cNvSpPr txBox="1">
            <a:spLocks/>
          </p:cNvSpPr>
          <p:nvPr userDrawn="1"/>
        </p:nvSpPr>
        <p:spPr>
          <a:xfrm>
            <a:off x="9666168" y="6633101"/>
            <a:ext cx="205752" cy="195814"/>
          </a:xfrm>
          <a:prstGeom prst="rect">
            <a:avLst/>
          </a:prstGeom>
        </p:spPr>
        <p:txBody>
          <a:bodyPr vert="horz" wrap="none" lIns="36000" tIns="36000" rIns="36000" bIns="36000" rtlCol="0" anchor="b">
            <a:spAutoFit/>
          </a:bodyPr>
          <a:lstStyle>
            <a:defPPr>
              <a:defRPr lang="ko-KR"/>
            </a:defPPr>
            <a:lvl1pPr algn="r" rtl="0" fontAlgn="auto" latinLnBrk="1">
              <a:spcBef>
                <a:spcPts val="0"/>
              </a:spcBef>
              <a:spcAft>
                <a:spcPts val="0"/>
              </a:spcAft>
              <a:defRPr kumimoji="0" lang="ko-KR" altLang="en-US" sz="800" b="1" kern="1200"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3E3E8F-BAF4-417B-81DD-4E5EB2CC529F}" type="slidenum">
              <a:rPr kumimoji="0" lang="en-US" altLang="ko-KR" sz="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Tahoma" pitchFamily="34" charset="0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  <a:cs typeface="Tahoma" pitchFamily="34" charset="0"/>
            </a:endParaRPr>
          </a:p>
        </p:txBody>
      </p:sp>
      <p:sp>
        <p:nvSpPr>
          <p:cNvPr id="25" name="슬라이드 번호 개체 틀 3"/>
          <p:cNvSpPr txBox="1">
            <a:spLocks/>
          </p:cNvSpPr>
          <p:nvPr userDrawn="1"/>
        </p:nvSpPr>
        <p:spPr>
          <a:xfrm>
            <a:off x="9666168" y="6633101"/>
            <a:ext cx="205752" cy="195814"/>
          </a:xfrm>
          <a:prstGeom prst="rect">
            <a:avLst/>
          </a:prstGeom>
        </p:spPr>
        <p:txBody>
          <a:bodyPr vert="horz" wrap="none" lIns="36000" tIns="36000" rIns="36000" bIns="36000" rtlCol="0" anchor="b">
            <a:spAutoFit/>
          </a:bodyPr>
          <a:lstStyle>
            <a:defPPr>
              <a:defRPr lang="ko-KR"/>
            </a:defPPr>
            <a:lvl1pPr algn="r" rtl="0" fontAlgn="auto" latinLnBrk="1">
              <a:spcBef>
                <a:spcPts val="0"/>
              </a:spcBef>
              <a:spcAft>
                <a:spcPts val="0"/>
              </a:spcAft>
              <a:defRPr kumimoji="0" lang="ko-KR" altLang="en-US" sz="800" b="1" kern="1200"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3E3E8F-BAF4-417B-81DD-4E5EB2CC529F}" type="slidenum">
              <a:rPr kumimoji="0" lang="en-US" altLang="ko-KR" sz="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Tahoma" pitchFamily="34" charset="0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79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629587" y="2625039"/>
            <a:ext cx="8634334" cy="78483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rtl="0" fontAlgn="base" latinLnBrk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defRPr lang="ko-KR" altLang="en-US" sz="30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Tahoma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629587" y="4668198"/>
            <a:ext cx="8619343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lang="ko-KR" altLang="en-US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pic>
        <p:nvPicPr>
          <p:cNvPr id="2" name="그림 9">
            <a:extLst>
              <a:ext uri="{FF2B5EF4-FFF2-40B4-BE49-F238E27FC236}">
                <a16:creationId xmlns:a16="http://schemas.microsoft.com/office/drawing/2014/main" id="{E44EF296-7916-4CE6-8224-A21EEDBAA6C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402" y="5509665"/>
            <a:ext cx="1755195" cy="901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1962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444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2038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png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png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png"/><Relationship Id="rId4" Type="http://schemas.openxmlformats.org/officeDocument/2006/relationships/image" Target="../media/image4.emf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사각형: 둥근 모서리 333">
            <a:extLst>
              <a:ext uri="{FF2B5EF4-FFF2-40B4-BE49-F238E27FC236}">
                <a16:creationId xmlns:a16="http://schemas.microsoft.com/office/drawing/2014/main" id="{E098FF91-FD8D-4CFC-A22F-B530AEDB6DE1}"/>
              </a:ext>
            </a:extLst>
          </p:cNvPr>
          <p:cNvSpPr/>
          <p:nvPr/>
        </p:nvSpPr>
        <p:spPr>
          <a:xfrm>
            <a:off x="2026384" y="3669691"/>
            <a:ext cx="1209149" cy="493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313" name="연결선: 꺾임 312">
            <a:extLst>
              <a:ext uri="{FF2B5EF4-FFF2-40B4-BE49-F238E27FC236}">
                <a16:creationId xmlns:a16="http://schemas.microsoft.com/office/drawing/2014/main" id="{7914FC2D-E704-4D8C-A945-E81A838EEAD1}"/>
              </a:ext>
            </a:extLst>
          </p:cNvPr>
          <p:cNvCxnSpPr>
            <a:cxnSpLocks/>
            <a:stCxn id="309" idx="0"/>
          </p:cNvCxnSpPr>
          <p:nvPr/>
        </p:nvCxnSpPr>
        <p:spPr>
          <a:xfrm rot="16200000" flipV="1">
            <a:off x="223307" y="3926154"/>
            <a:ext cx="1980176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CDE5EA0E-FBDB-4D15-8EC3-2A4B8FB84B89}"/>
              </a:ext>
            </a:extLst>
          </p:cNvPr>
          <p:cNvSpPr/>
          <p:nvPr/>
        </p:nvSpPr>
        <p:spPr>
          <a:xfrm>
            <a:off x="419138" y="3112879"/>
            <a:ext cx="1412781" cy="695096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6BF7A46-93A9-41E0-8576-2158E00DD1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T2</a:t>
            </a:r>
            <a:r>
              <a:rPr lang="ko-KR" altLang="en-US" dirty="0"/>
              <a:t> 구성도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5CF7C0-955A-4C20-8403-9C8A85BAE17C}"/>
              </a:ext>
            </a:extLst>
          </p:cNvPr>
          <p:cNvSpPr/>
          <p:nvPr/>
        </p:nvSpPr>
        <p:spPr>
          <a:xfrm>
            <a:off x="5300589" y="799953"/>
            <a:ext cx="4337824" cy="29658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F68DC0-FAA2-4A4B-8781-4399F4DEC1DE}"/>
              </a:ext>
            </a:extLst>
          </p:cNvPr>
          <p:cNvSpPr/>
          <p:nvPr/>
        </p:nvSpPr>
        <p:spPr>
          <a:xfrm>
            <a:off x="5438467" y="1024391"/>
            <a:ext cx="4099585" cy="2582149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5412CA32-2E6F-4B3C-927E-1E8D70943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244" y="995405"/>
            <a:ext cx="394716" cy="39624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6B9828F-7258-488E-A896-8E870763592E}"/>
              </a:ext>
            </a:extLst>
          </p:cNvPr>
          <p:cNvSpPr txBox="1"/>
          <p:nvPr/>
        </p:nvSpPr>
        <p:spPr>
          <a:xfrm flipH="1">
            <a:off x="5215230" y="811964"/>
            <a:ext cx="1101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T2</a:t>
            </a:r>
            <a:r>
              <a:rPr lang="ko-KR" altLang="en-US" sz="1000" dirty="0"/>
              <a:t> 개발 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8CC25E87-4CBB-4654-8ECF-2783F51105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0522" y="2635197"/>
            <a:ext cx="405384" cy="40538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8D7BD22-B304-4926-9907-747D9AF2E0F9}"/>
              </a:ext>
            </a:extLst>
          </p:cNvPr>
          <p:cNvSpPr txBox="1"/>
          <p:nvPr/>
        </p:nvSpPr>
        <p:spPr>
          <a:xfrm flipH="1">
            <a:off x="5814614" y="1078962"/>
            <a:ext cx="1101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Vnet</a:t>
            </a:r>
            <a:r>
              <a:rPr lang="en-US" altLang="ko-KR" sz="1000" dirty="0"/>
              <a:t>(</a:t>
            </a:r>
            <a:r>
              <a:rPr lang="ko-KR" altLang="en-US" sz="1000" dirty="0"/>
              <a:t>개발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60" name="object 39">
            <a:extLst>
              <a:ext uri="{FF2B5EF4-FFF2-40B4-BE49-F238E27FC236}">
                <a16:creationId xmlns:a16="http://schemas.microsoft.com/office/drawing/2014/main" id="{D0656FE1-3E20-4526-A91C-CD5D500D44E5}"/>
              </a:ext>
            </a:extLst>
          </p:cNvPr>
          <p:cNvSpPr/>
          <p:nvPr/>
        </p:nvSpPr>
        <p:spPr>
          <a:xfrm>
            <a:off x="2080030" y="3790552"/>
            <a:ext cx="259079" cy="2575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F4145BC-ED8E-4631-9DCE-F4D2CEF0A777}"/>
              </a:ext>
            </a:extLst>
          </p:cNvPr>
          <p:cNvSpPr txBox="1"/>
          <p:nvPr/>
        </p:nvSpPr>
        <p:spPr>
          <a:xfrm flipH="1">
            <a:off x="2524518" y="3820677"/>
            <a:ext cx="701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개발자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64E6781F-F5EA-4207-8DC2-A5860EBE240E}"/>
              </a:ext>
            </a:extLst>
          </p:cNvPr>
          <p:cNvSpPr/>
          <p:nvPr/>
        </p:nvSpPr>
        <p:spPr>
          <a:xfrm>
            <a:off x="5627893" y="2332267"/>
            <a:ext cx="3123914" cy="111067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089F0CD-F9C7-4F27-B4C7-81FA7379F35D}"/>
              </a:ext>
            </a:extLst>
          </p:cNvPr>
          <p:cNvSpPr txBox="1"/>
          <p:nvPr/>
        </p:nvSpPr>
        <p:spPr>
          <a:xfrm flipH="1">
            <a:off x="5982074" y="2446085"/>
            <a:ext cx="13858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Subnet backend </a:t>
            </a:r>
          </a:p>
          <a:p>
            <a:r>
              <a:rPr lang="en-US" altLang="ko-KR" sz="1000" dirty="0"/>
              <a:t>10..234.1.128/26</a:t>
            </a:r>
            <a:endParaRPr lang="ko-KR" altLang="en-US" sz="1000" dirty="0"/>
          </a:p>
          <a:p>
            <a:endParaRPr lang="ko-KR" altLang="en-US" sz="1000" dirty="0"/>
          </a:p>
        </p:txBody>
      </p:sp>
      <p:pic>
        <p:nvPicPr>
          <p:cNvPr id="126" name="그림 125">
            <a:extLst>
              <a:ext uri="{FF2B5EF4-FFF2-40B4-BE49-F238E27FC236}">
                <a16:creationId xmlns:a16="http://schemas.microsoft.com/office/drawing/2014/main" id="{8DBC1E13-E709-434F-96EB-AB2B43FEB2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6985" y="2366009"/>
            <a:ext cx="328598" cy="404586"/>
          </a:xfrm>
          <a:prstGeom prst="rect">
            <a:avLst/>
          </a:prstGeom>
        </p:spPr>
      </p:pic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10F1A4D1-8931-4C8A-B94A-5EDE0476C2B5}"/>
              </a:ext>
            </a:extLst>
          </p:cNvPr>
          <p:cNvSpPr/>
          <p:nvPr/>
        </p:nvSpPr>
        <p:spPr>
          <a:xfrm>
            <a:off x="5300589" y="3818467"/>
            <a:ext cx="4337824" cy="217239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D05460F4-41C8-4898-98A6-F49D3A05F0D0}"/>
              </a:ext>
            </a:extLst>
          </p:cNvPr>
          <p:cNvSpPr/>
          <p:nvPr/>
        </p:nvSpPr>
        <p:spPr>
          <a:xfrm>
            <a:off x="5438467" y="3948222"/>
            <a:ext cx="4099585" cy="1997731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pic>
        <p:nvPicPr>
          <p:cNvPr id="159" name="그림 158">
            <a:extLst>
              <a:ext uri="{FF2B5EF4-FFF2-40B4-BE49-F238E27FC236}">
                <a16:creationId xmlns:a16="http://schemas.microsoft.com/office/drawing/2014/main" id="{60C8075B-AE0D-4D4B-A0B3-ED9C851DC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244" y="3891258"/>
            <a:ext cx="394716" cy="396240"/>
          </a:xfrm>
          <a:prstGeom prst="rect">
            <a:avLst/>
          </a:prstGeom>
        </p:spPr>
      </p:pic>
      <p:sp>
        <p:nvSpPr>
          <p:cNvPr id="160" name="TextBox 159">
            <a:extLst>
              <a:ext uri="{FF2B5EF4-FFF2-40B4-BE49-F238E27FC236}">
                <a16:creationId xmlns:a16="http://schemas.microsoft.com/office/drawing/2014/main" id="{3588C4C3-0F6B-4423-B697-090126EF90FF}"/>
              </a:ext>
            </a:extLst>
          </p:cNvPr>
          <p:cNvSpPr txBox="1"/>
          <p:nvPr/>
        </p:nvSpPr>
        <p:spPr>
          <a:xfrm flipH="1">
            <a:off x="5215230" y="3774723"/>
            <a:ext cx="1101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T2</a:t>
            </a:r>
            <a:r>
              <a:rPr lang="ko-KR" altLang="en-US" sz="1000" dirty="0"/>
              <a:t> 운영 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5604C89-3B17-4769-971E-4518D065FEDC}"/>
              </a:ext>
            </a:extLst>
          </p:cNvPr>
          <p:cNvSpPr txBox="1"/>
          <p:nvPr/>
        </p:nvSpPr>
        <p:spPr>
          <a:xfrm flipH="1">
            <a:off x="5814614" y="3974815"/>
            <a:ext cx="1101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Vnet</a:t>
            </a:r>
            <a:r>
              <a:rPr lang="en-US" altLang="ko-KR" sz="1000" dirty="0"/>
              <a:t>(</a:t>
            </a:r>
            <a:r>
              <a:rPr lang="ko-KR" altLang="en-US" sz="1000" dirty="0"/>
              <a:t>운영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grpSp>
        <p:nvGrpSpPr>
          <p:cNvPr id="246" name="그룹 245">
            <a:extLst>
              <a:ext uri="{FF2B5EF4-FFF2-40B4-BE49-F238E27FC236}">
                <a16:creationId xmlns:a16="http://schemas.microsoft.com/office/drawing/2014/main" id="{0870E199-3008-4EDC-9FA4-374B536B2A6E}"/>
              </a:ext>
            </a:extLst>
          </p:cNvPr>
          <p:cNvGrpSpPr/>
          <p:nvPr/>
        </p:nvGrpSpPr>
        <p:grpSpPr>
          <a:xfrm>
            <a:off x="5629671" y="4259398"/>
            <a:ext cx="1716257" cy="726689"/>
            <a:chOff x="5651705" y="4382059"/>
            <a:chExt cx="1716257" cy="726689"/>
          </a:xfrm>
        </p:grpSpPr>
        <p:sp>
          <p:nvSpPr>
            <p:cNvPr id="172" name="사각형: 둥근 모서리 171">
              <a:extLst>
                <a:ext uri="{FF2B5EF4-FFF2-40B4-BE49-F238E27FC236}">
                  <a16:creationId xmlns:a16="http://schemas.microsoft.com/office/drawing/2014/main" id="{198CE2EF-E052-446B-9ECA-618852E04A41}"/>
                </a:ext>
              </a:extLst>
            </p:cNvPr>
            <p:cNvSpPr/>
            <p:nvPr/>
          </p:nvSpPr>
          <p:spPr>
            <a:xfrm>
              <a:off x="5651705" y="4388760"/>
              <a:ext cx="1493959" cy="71998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7DB9188B-387E-4362-90A3-1AD1A06242CB}"/>
                </a:ext>
              </a:extLst>
            </p:cNvPr>
            <p:cNvSpPr txBox="1"/>
            <p:nvPr/>
          </p:nvSpPr>
          <p:spPr>
            <a:xfrm flipH="1">
              <a:off x="5967013" y="4450900"/>
              <a:ext cx="140094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Subnet</a:t>
              </a:r>
            </a:p>
            <a:p>
              <a:r>
                <a:rPr lang="ko-KR" altLang="en-US" sz="1000" dirty="0"/>
                <a:t>인트라넷</a:t>
              </a:r>
              <a:endParaRPr lang="en-US" altLang="ko-KR" sz="1000" dirty="0"/>
            </a:p>
            <a:p>
              <a:r>
                <a:rPr lang="en-US" altLang="ko-KR" sz="1000" dirty="0"/>
                <a:t>10.234.2.0/26</a:t>
              </a:r>
              <a:endParaRPr lang="ko-KR" altLang="en-US" sz="1000" dirty="0"/>
            </a:p>
          </p:txBody>
        </p:sp>
        <p:pic>
          <p:nvPicPr>
            <p:cNvPr id="177" name="그림 176">
              <a:extLst>
                <a:ext uri="{FF2B5EF4-FFF2-40B4-BE49-F238E27FC236}">
                  <a16:creationId xmlns:a16="http://schemas.microsoft.com/office/drawing/2014/main" id="{7343D1AA-80CC-4B89-97EC-E3FDE8636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88135" y="4382059"/>
              <a:ext cx="317447" cy="390857"/>
            </a:xfrm>
            <a:prstGeom prst="rect">
              <a:avLst/>
            </a:prstGeom>
          </p:spPr>
        </p:pic>
      </p:grpSp>
      <p:pic>
        <p:nvPicPr>
          <p:cNvPr id="182" name="그림 181">
            <a:extLst>
              <a:ext uri="{FF2B5EF4-FFF2-40B4-BE49-F238E27FC236}">
                <a16:creationId xmlns:a16="http://schemas.microsoft.com/office/drawing/2014/main" id="{17381BDB-96A4-4AFF-BD5A-3CA4E14532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6237" y="3534004"/>
            <a:ext cx="629412" cy="493776"/>
          </a:xfrm>
          <a:prstGeom prst="rect">
            <a:avLst/>
          </a:prstGeom>
        </p:spPr>
      </p:pic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0E960C60-8478-4173-802B-1173A7AE3CF2}"/>
              </a:ext>
            </a:extLst>
          </p:cNvPr>
          <p:cNvSpPr/>
          <p:nvPr/>
        </p:nvSpPr>
        <p:spPr>
          <a:xfrm>
            <a:off x="7386945" y="1312654"/>
            <a:ext cx="1400950" cy="92077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7F7A48CD-E1CC-4B7B-8669-9F9B1A96385D}"/>
              </a:ext>
            </a:extLst>
          </p:cNvPr>
          <p:cNvSpPr txBox="1"/>
          <p:nvPr/>
        </p:nvSpPr>
        <p:spPr>
          <a:xfrm flipH="1">
            <a:off x="7679102" y="1339488"/>
            <a:ext cx="1400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Subnet frontend </a:t>
            </a:r>
          </a:p>
          <a:p>
            <a:r>
              <a:rPr lang="en-US" altLang="ko-KR" sz="1000" dirty="0"/>
              <a:t>10..234.1.0/25</a:t>
            </a:r>
            <a:endParaRPr lang="ko-KR" altLang="en-US" sz="1000" dirty="0"/>
          </a:p>
        </p:txBody>
      </p:sp>
      <p:pic>
        <p:nvPicPr>
          <p:cNvPr id="188" name="그림 187">
            <a:extLst>
              <a:ext uri="{FF2B5EF4-FFF2-40B4-BE49-F238E27FC236}">
                <a16:creationId xmlns:a16="http://schemas.microsoft.com/office/drawing/2014/main" id="{DCDC4058-1C0C-4FB5-AABF-CBDCBEFFE2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42370" y="1733119"/>
            <a:ext cx="524256" cy="413004"/>
          </a:xfrm>
          <a:prstGeom prst="rect">
            <a:avLst/>
          </a:prstGeom>
        </p:spPr>
      </p:pic>
      <p:pic>
        <p:nvPicPr>
          <p:cNvPr id="189" name="그림 188">
            <a:extLst>
              <a:ext uri="{FF2B5EF4-FFF2-40B4-BE49-F238E27FC236}">
                <a16:creationId xmlns:a16="http://schemas.microsoft.com/office/drawing/2014/main" id="{5A5B4A30-FE40-4EEC-AF35-8DD6C9141B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5393" y="1270647"/>
            <a:ext cx="317447" cy="390857"/>
          </a:xfrm>
          <a:prstGeom prst="rect">
            <a:avLst/>
          </a:prstGeom>
        </p:spPr>
      </p:pic>
      <p:cxnSp>
        <p:nvCxnSpPr>
          <p:cNvPr id="191" name="연결선: 꺾임 190">
            <a:extLst>
              <a:ext uri="{FF2B5EF4-FFF2-40B4-BE49-F238E27FC236}">
                <a16:creationId xmlns:a16="http://schemas.microsoft.com/office/drawing/2014/main" id="{1989CDDD-8371-4552-9B83-6F8427669D7B}"/>
              </a:ext>
            </a:extLst>
          </p:cNvPr>
          <p:cNvCxnSpPr>
            <a:cxnSpLocks/>
            <a:stCxn id="182" idx="3"/>
            <a:endCxn id="78" idx="1"/>
          </p:cNvCxnSpPr>
          <p:nvPr/>
        </p:nvCxnSpPr>
        <p:spPr>
          <a:xfrm flipV="1">
            <a:off x="4365649" y="1776731"/>
            <a:ext cx="1286056" cy="2004161"/>
          </a:xfrm>
          <a:prstGeom prst="bentConnector3">
            <a:avLst>
              <a:gd name="adj1" fmla="val 619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연결선: 꺾임 193">
            <a:extLst>
              <a:ext uri="{FF2B5EF4-FFF2-40B4-BE49-F238E27FC236}">
                <a16:creationId xmlns:a16="http://schemas.microsoft.com/office/drawing/2014/main" id="{C9351E14-D4EA-4FC2-8297-ED106D6F13A0}"/>
              </a:ext>
            </a:extLst>
          </p:cNvPr>
          <p:cNvCxnSpPr>
            <a:cxnSpLocks/>
            <a:stCxn id="182" idx="3"/>
            <a:endCxn id="185" idx="1"/>
          </p:cNvCxnSpPr>
          <p:nvPr/>
        </p:nvCxnSpPr>
        <p:spPr>
          <a:xfrm flipV="1">
            <a:off x="4365649" y="1773041"/>
            <a:ext cx="3021296" cy="2007851"/>
          </a:xfrm>
          <a:prstGeom prst="bentConnector3">
            <a:avLst>
              <a:gd name="adj1" fmla="val 262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74F3F87A-7079-4FB9-BFC5-B9E7D5CB9B0F}"/>
              </a:ext>
            </a:extLst>
          </p:cNvPr>
          <p:cNvSpPr/>
          <p:nvPr/>
        </p:nvSpPr>
        <p:spPr>
          <a:xfrm>
            <a:off x="415447" y="790839"/>
            <a:ext cx="4546849" cy="21441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EB0B9939-37A9-4DA3-9FA9-69C4E19AB221}"/>
              </a:ext>
            </a:extLst>
          </p:cNvPr>
          <p:cNvSpPr txBox="1"/>
          <p:nvPr/>
        </p:nvSpPr>
        <p:spPr>
          <a:xfrm flipH="1">
            <a:off x="374663" y="778170"/>
            <a:ext cx="15193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Landing Zone </a:t>
            </a:r>
            <a:endParaRPr lang="ko-KR" altLang="en-US" sz="1000" dirty="0"/>
          </a:p>
        </p:txBody>
      </p:sp>
      <p:sp>
        <p:nvSpPr>
          <p:cNvPr id="205" name="화살표: 왼쪽/오른쪽 204">
            <a:extLst>
              <a:ext uri="{FF2B5EF4-FFF2-40B4-BE49-F238E27FC236}">
                <a16:creationId xmlns:a16="http://schemas.microsoft.com/office/drawing/2014/main" id="{BFFB6289-6A46-4C0E-AB22-799EEEFF883B}"/>
              </a:ext>
            </a:extLst>
          </p:cNvPr>
          <p:cNvSpPr/>
          <p:nvPr/>
        </p:nvSpPr>
        <p:spPr>
          <a:xfrm rot="3014772">
            <a:off x="4562633" y="3396458"/>
            <a:ext cx="842443" cy="511200"/>
          </a:xfrm>
          <a:prstGeom prst="leftRightArrow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pic>
        <p:nvPicPr>
          <p:cNvPr id="210" name="그림 209">
            <a:extLst>
              <a:ext uri="{FF2B5EF4-FFF2-40B4-BE49-F238E27FC236}">
                <a16:creationId xmlns:a16="http://schemas.microsoft.com/office/drawing/2014/main" id="{F0E9F51E-9710-4709-898E-A3CF76D4AA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64859" y="2705821"/>
            <a:ext cx="252984" cy="243840"/>
          </a:xfrm>
          <a:prstGeom prst="rect">
            <a:avLst/>
          </a:prstGeom>
        </p:spPr>
      </p:pic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EC514E71-8897-4B9D-9468-05F939DC6108}"/>
              </a:ext>
            </a:extLst>
          </p:cNvPr>
          <p:cNvGrpSpPr/>
          <p:nvPr/>
        </p:nvGrpSpPr>
        <p:grpSpPr>
          <a:xfrm>
            <a:off x="2005128" y="942342"/>
            <a:ext cx="1467105" cy="1888225"/>
            <a:chOff x="597901" y="1099386"/>
            <a:chExt cx="1467105" cy="1888225"/>
          </a:xfrm>
        </p:grpSpPr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F40A351B-5C46-4B2C-94A5-0A5400899389}"/>
                </a:ext>
              </a:extLst>
            </p:cNvPr>
            <p:cNvSpPr/>
            <p:nvPr/>
          </p:nvSpPr>
          <p:spPr>
            <a:xfrm>
              <a:off x="597901" y="1164303"/>
              <a:ext cx="1412781" cy="18233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pic>
          <p:nvPicPr>
            <p:cNvPr id="222" name="그림 221">
              <a:extLst>
                <a:ext uri="{FF2B5EF4-FFF2-40B4-BE49-F238E27FC236}">
                  <a16:creationId xmlns:a16="http://schemas.microsoft.com/office/drawing/2014/main" id="{8DFAC026-D7F2-4BE9-87FD-05C218C39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638" y="1099386"/>
              <a:ext cx="394716" cy="396240"/>
            </a:xfrm>
            <a:prstGeom prst="rect">
              <a:avLst/>
            </a:prstGeom>
          </p:spPr>
        </p:pic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B246EF08-F785-469A-A0E1-BB8C3DD73F7E}"/>
                </a:ext>
              </a:extLst>
            </p:cNvPr>
            <p:cNvSpPr txBox="1"/>
            <p:nvPr/>
          </p:nvSpPr>
          <p:spPr>
            <a:xfrm flipH="1">
              <a:off x="963030" y="1155285"/>
              <a:ext cx="11019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공통 </a:t>
              </a:r>
              <a:r>
                <a:rPr lang="ko-KR" altLang="en-US" sz="1000" dirty="0" err="1"/>
                <a:t>보안로깅</a:t>
              </a:r>
              <a:endParaRPr lang="en-US" altLang="ko-KR" sz="1000" dirty="0"/>
            </a:p>
            <a:p>
              <a:r>
                <a:rPr lang="en-US" altLang="ko-KR" sz="1000" dirty="0"/>
                <a:t>10.234.0.64/26</a:t>
              </a:r>
              <a:endParaRPr lang="ko-KR" altLang="en-US" sz="1000" dirty="0"/>
            </a:p>
          </p:txBody>
        </p:sp>
        <p:sp>
          <p:nvSpPr>
            <p:cNvPr id="224" name="사각형: 둥근 모서리 223">
              <a:extLst>
                <a:ext uri="{FF2B5EF4-FFF2-40B4-BE49-F238E27FC236}">
                  <a16:creationId xmlns:a16="http://schemas.microsoft.com/office/drawing/2014/main" id="{344C2047-F1E9-4A7E-941F-F2715C91E5CD}"/>
                </a:ext>
              </a:extLst>
            </p:cNvPr>
            <p:cNvSpPr/>
            <p:nvPr/>
          </p:nvSpPr>
          <p:spPr>
            <a:xfrm>
              <a:off x="632719" y="1677734"/>
              <a:ext cx="1260370" cy="920773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AB9BEC92-5739-4627-880F-E993B6D9C5E8}"/>
                </a:ext>
              </a:extLst>
            </p:cNvPr>
            <p:cNvSpPr txBox="1"/>
            <p:nvPr/>
          </p:nvSpPr>
          <p:spPr>
            <a:xfrm flipH="1">
              <a:off x="948026" y="1704568"/>
              <a:ext cx="10626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Subnet</a:t>
              </a:r>
            </a:p>
            <a:p>
              <a:r>
                <a:rPr lang="en-US" altLang="ko-KR" sz="1000" dirty="0"/>
                <a:t>10.234.0.62/27</a:t>
              </a:r>
              <a:endParaRPr lang="ko-KR" altLang="en-US" sz="1000" dirty="0"/>
            </a:p>
          </p:txBody>
        </p:sp>
        <p:pic>
          <p:nvPicPr>
            <p:cNvPr id="226" name="그림 225">
              <a:extLst>
                <a:ext uri="{FF2B5EF4-FFF2-40B4-BE49-F238E27FC236}">
                  <a16:creationId xmlns:a16="http://schemas.microsoft.com/office/drawing/2014/main" id="{685B26C6-9A03-4629-ACAA-C3563484F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9148" y="1635727"/>
              <a:ext cx="317447" cy="390857"/>
            </a:xfrm>
            <a:prstGeom prst="rect">
              <a:avLst/>
            </a:prstGeom>
          </p:spPr>
        </p:pic>
      </p:grp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24698943-DBF4-49A7-8B65-D649B9343EFD}"/>
              </a:ext>
            </a:extLst>
          </p:cNvPr>
          <p:cNvGrpSpPr/>
          <p:nvPr/>
        </p:nvGrpSpPr>
        <p:grpSpPr>
          <a:xfrm>
            <a:off x="3459020" y="942220"/>
            <a:ext cx="1467105" cy="1893527"/>
            <a:chOff x="597901" y="1099386"/>
            <a:chExt cx="1467105" cy="1893527"/>
          </a:xfrm>
        </p:grpSpPr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32E85D91-F4D8-4046-B587-A96AAC881E2F}"/>
                </a:ext>
              </a:extLst>
            </p:cNvPr>
            <p:cNvSpPr/>
            <p:nvPr/>
          </p:nvSpPr>
          <p:spPr>
            <a:xfrm>
              <a:off x="597901" y="1164303"/>
              <a:ext cx="1412781" cy="182861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pic>
          <p:nvPicPr>
            <p:cNvPr id="229" name="그림 228">
              <a:extLst>
                <a:ext uri="{FF2B5EF4-FFF2-40B4-BE49-F238E27FC236}">
                  <a16:creationId xmlns:a16="http://schemas.microsoft.com/office/drawing/2014/main" id="{D43FFFFD-1B7A-44CE-B00C-388817B66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638" y="1099386"/>
              <a:ext cx="394716" cy="396240"/>
            </a:xfrm>
            <a:prstGeom prst="rect">
              <a:avLst/>
            </a:prstGeom>
          </p:spPr>
        </p:pic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8EDA4897-23F2-4D78-803D-0F2F5B871D4C}"/>
                </a:ext>
              </a:extLst>
            </p:cNvPr>
            <p:cNvSpPr txBox="1"/>
            <p:nvPr/>
          </p:nvSpPr>
          <p:spPr>
            <a:xfrm flipH="1">
              <a:off x="963030" y="1155285"/>
              <a:ext cx="11019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공통 </a:t>
              </a:r>
              <a:r>
                <a:rPr lang="ko-KR" altLang="en-US" sz="1000" dirty="0" err="1"/>
                <a:t>보안로깅</a:t>
              </a:r>
              <a:endParaRPr lang="en-US" altLang="ko-KR" sz="1000" dirty="0"/>
            </a:p>
            <a:p>
              <a:r>
                <a:rPr lang="en-US" altLang="ko-KR" sz="1000" dirty="0"/>
                <a:t>10.234.0.128/26</a:t>
              </a:r>
              <a:endParaRPr lang="ko-KR" altLang="en-US" sz="1000" dirty="0"/>
            </a:p>
          </p:txBody>
        </p:sp>
        <p:sp>
          <p:nvSpPr>
            <p:cNvPr id="231" name="사각형: 둥근 모서리 230">
              <a:extLst>
                <a:ext uri="{FF2B5EF4-FFF2-40B4-BE49-F238E27FC236}">
                  <a16:creationId xmlns:a16="http://schemas.microsoft.com/office/drawing/2014/main" id="{063CFBA5-68CB-4BDA-99D0-8A9703018F5A}"/>
                </a:ext>
              </a:extLst>
            </p:cNvPr>
            <p:cNvSpPr/>
            <p:nvPr/>
          </p:nvSpPr>
          <p:spPr>
            <a:xfrm>
              <a:off x="632719" y="1666585"/>
              <a:ext cx="1260370" cy="920773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56E7B676-F8BD-47C8-83D0-DA38E422DF13}"/>
                </a:ext>
              </a:extLst>
            </p:cNvPr>
            <p:cNvSpPr txBox="1"/>
            <p:nvPr/>
          </p:nvSpPr>
          <p:spPr>
            <a:xfrm flipH="1">
              <a:off x="889410" y="1693419"/>
              <a:ext cx="11212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Subnet</a:t>
              </a:r>
            </a:p>
            <a:p>
              <a:r>
                <a:rPr lang="en-US" altLang="ko-KR" sz="1000" dirty="0"/>
                <a:t>10.234.0.128/26</a:t>
              </a:r>
              <a:endParaRPr lang="ko-KR" altLang="en-US" sz="1000" dirty="0"/>
            </a:p>
          </p:txBody>
        </p:sp>
        <p:pic>
          <p:nvPicPr>
            <p:cNvPr id="233" name="그림 232">
              <a:extLst>
                <a:ext uri="{FF2B5EF4-FFF2-40B4-BE49-F238E27FC236}">
                  <a16:creationId xmlns:a16="http://schemas.microsoft.com/office/drawing/2014/main" id="{2020E1B2-A194-4FC0-921B-BAF5BAD06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9148" y="1624578"/>
              <a:ext cx="317447" cy="390857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964E3F89-8EB5-465C-BD05-4B79DF39F60F}"/>
              </a:ext>
            </a:extLst>
          </p:cNvPr>
          <p:cNvGrpSpPr/>
          <p:nvPr/>
        </p:nvGrpSpPr>
        <p:grpSpPr>
          <a:xfrm>
            <a:off x="5651705" y="1274337"/>
            <a:ext cx="1716257" cy="962780"/>
            <a:chOff x="5651705" y="1274337"/>
            <a:chExt cx="1716257" cy="962780"/>
          </a:xfrm>
        </p:grpSpPr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7F8F12FE-8067-49F7-8682-792C75871171}"/>
                </a:ext>
              </a:extLst>
            </p:cNvPr>
            <p:cNvSpPr/>
            <p:nvPr/>
          </p:nvSpPr>
          <p:spPr>
            <a:xfrm>
              <a:off x="5651705" y="1316344"/>
              <a:ext cx="1613135" cy="920773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8485C8F-AD3F-433B-B98E-EF55D0718100}"/>
                </a:ext>
              </a:extLst>
            </p:cNvPr>
            <p:cNvSpPr txBox="1"/>
            <p:nvPr/>
          </p:nvSpPr>
          <p:spPr>
            <a:xfrm flipH="1">
              <a:off x="5967013" y="1343178"/>
              <a:ext cx="14009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/>
                <a:t>AzureBastionSubnet</a:t>
              </a:r>
              <a:endParaRPr lang="en-US" altLang="ko-KR" sz="1000" dirty="0"/>
            </a:p>
            <a:p>
              <a:r>
                <a:rPr lang="en-US" altLang="ko-KR" sz="1000" dirty="0"/>
                <a:t>10.234.1.192.27</a:t>
              </a:r>
              <a:endParaRPr lang="ko-KR" altLang="en-US" sz="1000" dirty="0"/>
            </a:p>
          </p:txBody>
        </p:sp>
        <p:pic>
          <p:nvPicPr>
            <p:cNvPr id="127" name="그림 126">
              <a:extLst>
                <a:ext uri="{FF2B5EF4-FFF2-40B4-BE49-F238E27FC236}">
                  <a16:creationId xmlns:a16="http://schemas.microsoft.com/office/drawing/2014/main" id="{B1B46995-E60D-499E-886A-B8F564F15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88135" y="1274337"/>
              <a:ext cx="317447" cy="390857"/>
            </a:xfrm>
            <a:prstGeom prst="rect">
              <a:avLst/>
            </a:prstGeom>
          </p:spPr>
        </p:pic>
        <p:pic>
          <p:nvPicPr>
            <p:cNvPr id="235" name="그림 234">
              <a:extLst>
                <a:ext uri="{FF2B5EF4-FFF2-40B4-BE49-F238E27FC236}">
                  <a16:creationId xmlns:a16="http://schemas.microsoft.com/office/drawing/2014/main" id="{E6E5FB87-D8BC-4454-8B02-E956467FC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256727" y="1729376"/>
              <a:ext cx="277368" cy="268224"/>
            </a:xfrm>
            <a:prstGeom prst="rect">
              <a:avLst/>
            </a:prstGeom>
          </p:spPr>
        </p:pic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1C9599C5-E9D1-4A1F-8A21-CE0F798E53EB}"/>
                </a:ext>
              </a:extLst>
            </p:cNvPr>
            <p:cNvSpPr txBox="1"/>
            <p:nvPr/>
          </p:nvSpPr>
          <p:spPr>
            <a:xfrm flipH="1">
              <a:off x="6011953" y="1939814"/>
              <a:ext cx="1101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Bastion</a:t>
              </a:r>
              <a:r>
                <a:rPr lang="ko-KR" altLang="en-US" sz="1000" dirty="0"/>
                <a:t> </a:t>
              </a:r>
              <a:r>
                <a:rPr lang="en-US" altLang="ko-KR" sz="1000" dirty="0"/>
                <a:t>Server</a:t>
              </a:r>
              <a:endParaRPr lang="ko-KR" altLang="en-US" sz="1000" dirty="0"/>
            </a:p>
          </p:txBody>
        </p:sp>
      </p:grpSp>
      <p:pic>
        <p:nvPicPr>
          <p:cNvPr id="244" name="그림 243">
            <a:extLst>
              <a:ext uri="{FF2B5EF4-FFF2-40B4-BE49-F238E27FC236}">
                <a16:creationId xmlns:a16="http://schemas.microsoft.com/office/drawing/2014/main" id="{803024C8-2534-4C1B-9F36-563DB57BE95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32851" y="1747885"/>
            <a:ext cx="252984" cy="252984"/>
          </a:xfrm>
          <a:prstGeom prst="rect">
            <a:avLst/>
          </a:prstGeom>
        </p:spPr>
      </p:pic>
      <p:sp>
        <p:nvSpPr>
          <p:cNvPr id="245" name="TextBox 244">
            <a:extLst>
              <a:ext uri="{FF2B5EF4-FFF2-40B4-BE49-F238E27FC236}">
                <a16:creationId xmlns:a16="http://schemas.microsoft.com/office/drawing/2014/main" id="{C7A0FB34-8102-4909-A817-92C46B8D12A2}"/>
              </a:ext>
            </a:extLst>
          </p:cNvPr>
          <p:cNvSpPr txBox="1"/>
          <p:nvPr/>
        </p:nvSpPr>
        <p:spPr>
          <a:xfrm flipH="1">
            <a:off x="8040246" y="1928965"/>
            <a:ext cx="568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web</a:t>
            </a:r>
            <a:endParaRPr lang="ko-KR" altLang="en-US" sz="1000" dirty="0"/>
          </a:p>
        </p:txBody>
      </p:sp>
      <p:grpSp>
        <p:nvGrpSpPr>
          <p:cNvPr id="248" name="그룹 247">
            <a:extLst>
              <a:ext uri="{FF2B5EF4-FFF2-40B4-BE49-F238E27FC236}">
                <a16:creationId xmlns:a16="http://schemas.microsoft.com/office/drawing/2014/main" id="{9288F815-25C0-492C-9A25-A76F2BFCD4A0}"/>
              </a:ext>
            </a:extLst>
          </p:cNvPr>
          <p:cNvGrpSpPr/>
          <p:nvPr/>
        </p:nvGrpSpPr>
        <p:grpSpPr>
          <a:xfrm>
            <a:off x="7331206" y="4253082"/>
            <a:ext cx="1716257" cy="726689"/>
            <a:chOff x="5651705" y="4382059"/>
            <a:chExt cx="1716257" cy="726689"/>
          </a:xfrm>
        </p:grpSpPr>
        <p:sp>
          <p:nvSpPr>
            <p:cNvPr id="249" name="사각형: 둥근 모서리 248">
              <a:extLst>
                <a:ext uri="{FF2B5EF4-FFF2-40B4-BE49-F238E27FC236}">
                  <a16:creationId xmlns:a16="http://schemas.microsoft.com/office/drawing/2014/main" id="{7D0F330E-725D-464D-B060-76672917F740}"/>
                </a:ext>
              </a:extLst>
            </p:cNvPr>
            <p:cNvSpPr/>
            <p:nvPr/>
          </p:nvSpPr>
          <p:spPr>
            <a:xfrm>
              <a:off x="5651705" y="4388760"/>
              <a:ext cx="1493959" cy="71998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529D5C45-14A0-450B-90C0-1E7B06F68B19}"/>
                </a:ext>
              </a:extLst>
            </p:cNvPr>
            <p:cNvSpPr txBox="1"/>
            <p:nvPr/>
          </p:nvSpPr>
          <p:spPr>
            <a:xfrm flipH="1">
              <a:off x="5967013" y="4450900"/>
              <a:ext cx="140094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Subnet</a:t>
              </a:r>
            </a:p>
            <a:p>
              <a:r>
                <a:rPr lang="ko-KR" altLang="en-US" sz="1000" dirty="0"/>
                <a:t>업무공통</a:t>
              </a:r>
              <a:endParaRPr lang="en-US" altLang="ko-KR" sz="1000" dirty="0"/>
            </a:p>
            <a:p>
              <a:r>
                <a:rPr lang="en-US" altLang="ko-KR" sz="1000" dirty="0"/>
                <a:t>10.234.2.128/26</a:t>
              </a:r>
              <a:endParaRPr lang="ko-KR" altLang="en-US" sz="1000" dirty="0"/>
            </a:p>
          </p:txBody>
        </p:sp>
        <p:pic>
          <p:nvPicPr>
            <p:cNvPr id="251" name="그림 250">
              <a:extLst>
                <a:ext uri="{FF2B5EF4-FFF2-40B4-BE49-F238E27FC236}">
                  <a16:creationId xmlns:a16="http://schemas.microsoft.com/office/drawing/2014/main" id="{E1E98F88-3C4D-48CB-999A-17F29E1BE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88135" y="4382059"/>
              <a:ext cx="317447" cy="390857"/>
            </a:xfrm>
            <a:prstGeom prst="rect">
              <a:avLst/>
            </a:prstGeom>
          </p:spPr>
        </p:pic>
      </p:grpSp>
      <p:grpSp>
        <p:nvGrpSpPr>
          <p:cNvPr id="252" name="그룹 251">
            <a:extLst>
              <a:ext uri="{FF2B5EF4-FFF2-40B4-BE49-F238E27FC236}">
                <a16:creationId xmlns:a16="http://schemas.microsoft.com/office/drawing/2014/main" id="{A79EA1E2-0F31-4A7F-931B-51B11031923D}"/>
              </a:ext>
            </a:extLst>
          </p:cNvPr>
          <p:cNvGrpSpPr/>
          <p:nvPr/>
        </p:nvGrpSpPr>
        <p:grpSpPr>
          <a:xfrm>
            <a:off x="5633376" y="5072150"/>
            <a:ext cx="1716257" cy="688791"/>
            <a:chOff x="5651705" y="4382059"/>
            <a:chExt cx="1716257" cy="688791"/>
          </a:xfrm>
        </p:grpSpPr>
        <p:sp>
          <p:nvSpPr>
            <p:cNvPr id="253" name="사각형: 둥근 모서리 252">
              <a:extLst>
                <a:ext uri="{FF2B5EF4-FFF2-40B4-BE49-F238E27FC236}">
                  <a16:creationId xmlns:a16="http://schemas.microsoft.com/office/drawing/2014/main" id="{6816CE5C-F083-43F0-ADB0-7B37A0F55F25}"/>
                </a:ext>
              </a:extLst>
            </p:cNvPr>
            <p:cNvSpPr/>
            <p:nvPr/>
          </p:nvSpPr>
          <p:spPr>
            <a:xfrm>
              <a:off x="5651705" y="4388760"/>
              <a:ext cx="1493959" cy="6820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3C158ECC-0104-4FA4-A50E-0DEA07D3B05B}"/>
                </a:ext>
              </a:extLst>
            </p:cNvPr>
            <p:cNvSpPr txBox="1"/>
            <p:nvPr/>
          </p:nvSpPr>
          <p:spPr>
            <a:xfrm flipH="1">
              <a:off x="5967013" y="4450900"/>
              <a:ext cx="140094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Subnet</a:t>
              </a:r>
            </a:p>
            <a:p>
              <a:r>
                <a:rPr lang="ko-KR" altLang="en-US" sz="1000" dirty="0"/>
                <a:t>전자결재</a:t>
              </a:r>
              <a:endParaRPr lang="en-US" altLang="ko-KR" sz="1000" dirty="0"/>
            </a:p>
            <a:p>
              <a:r>
                <a:rPr lang="en-US" altLang="ko-KR" sz="1000" dirty="0"/>
                <a:t>10.234.2.0/26</a:t>
              </a:r>
              <a:endParaRPr lang="ko-KR" altLang="en-US" sz="1000" dirty="0"/>
            </a:p>
          </p:txBody>
        </p:sp>
        <p:pic>
          <p:nvPicPr>
            <p:cNvPr id="255" name="그림 254">
              <a:extLst>
                <a:ext uri="{FF2B5EF4-FFF2-40B4-BE49-F238E27FC236}">
                  <a16:creationId xmlns:a16="http://schemas.microsoft.com/office/drawing/2014/main" id="{6316C329-3685-4799-8894-661A0EB87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88135" y="4382059"/>
              <a:ext cx="317447" cy="390857"/>
            </a:xfrm>
            <a:prstGeom prst="rect">
              <a:avLst/>
            </a:prstGeom>
          </p:spPr>
        </p:pic>
      </p:grpSp>
      <p:grpSp>
        <p:nvGrpSpPr>
          <p:cNvPr id="256" name="그룹 255">
            <a:extLst>
              <a:ext uri="{FF2B5EF4-FFF2-40B4-BE49-F238E27FC236}">
                <a16:creationId xmlns:a16="http://schemas.microsoft.com/office/drawing/2014/main" id="{31A9A817-B46F-4778-98CF-457076101E49}"/>
              </a:ext>
            </a:extLst>
          </p:cNvPr>
          <p:cNvGrpSpPr/>
          <p:nvPr/>
        </p:nvGrpSpPr>
        <p:grpSpPr>
          <a:xfrm>
            <a:off x="7312877" y="5065834"/>
            <a:ext cx="1716257" cy="726689"/>
            <a:chOff x="5651705" y="4382059"/>
            <a:chExt cx="1716257" cy="726689"/>
          </a:xfrm>
        </p:grpSpPr>
        <p:sp>
          <p:nvSpPr>
            <p:cNvPr id="257" name="사각형: 둥근 모서리 256">
              <a:extLst>
                <a:ext uri="{FF2B5EF4-FFF2-40B4-BE49-F238E27FC236}">
                  <a16:creationId xmlns:a16="http://schemas.microsoft.com/office/drawing/2014/main" id="{BA2CFC0D-81DC-43AE-95D8-81254E04B05F}"/>
                </a:ext>
              </a:extLst>
            </p:cNvPr>
            <p:cNvSpPr/>
            <p:nvPr/>
          </p:nvSpPr>
          <p:spPr>
            <a:xfrm>
              <a:off x="5651705" y="4388760"/>
              <a:ext cx="1493959" cy="71998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82B56651-D787-4226-8A49-41B8C51293A1}"/>
                </a:ext>
              </a:extLst>
            </p:cNvPr>
            <p:cNvSpPr txBox="1"/>
            <p:nvPr/>
          </p:nvSpPr>
          <p:spPr>
            <a:xfrm flipH="1">
              <a:off x="5967013" y="4450900"/>
              <a:ext cx="140094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Subnet</a:t>
              </a:r>
            </a:p>
            <a:p>
              <a:r>
                <a:rPr lang="en-US" altLang="ko-KR" sz="1000" dirty="0"/>
                <a:t>Backend(DB)</a:t>
              </a:r>
            </a:p>
            <a:p>
              <a:r>
                <a:rPr lang="en-US" altLang="ko-KR" sz="1000" dirty="0"/>
                <a:t>10.234.2.128/26</a:t>
              </a:r>
              <a:endParaRPr lang="ko-KR" altLang="en-US" sz="1000" dirty="0"/>
            </a:p>
          </p:txBody>
        </p:sp>
        <p:pic>
          <p:nvPicPr>
            <p:cNvPr id="259" name="그림 258">
              <a:extLst>
                <a:ext uri="{FF2B5EF4-FFF2-40B4-BE49-F238E27FC236}">
                  <a16:creationId xmlns:a16="http://schemas.microsoft.com/office/drawing/2014/main" id="{70F482AA-2CAD-4725-A5D2-8E0950C66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88135" y="4382059"/>
              <a:ext cx="317447" cy="390857"/>
            </a:xfrm>
            <a:prstGeom prst="rect">
              <a:avLst/>
            </a:prstGeom>
          </p:spPr>
        </p:pic>
      </p:grpSp>
      <p:grpSp>
        <p:nvGrpSpPr>
          <p:cNvPr id="260" name="그룹 259">
            <a:extLst>
              <a:ext uri="{FF2B5EF4-FFF2-40B4-BE49-F238E27FC236}">
                <a16:creationId xmlns:a16="http://schemas.microsoft.com/office/drawing/2014/main" id="{DB19E4AD-8BF2-465E-8E06-DD1D9E3A7586}"/>
              </a:ext>
            </a:extLst>
          </p:cNvPr>
          <p:cNvGrpSpPr/>
          <p:nvPr/>
        </p:nvGrpSpPr>
        <p:grpSpPr>
          <a:xfrm>
            <a:off x="7123855" y="2493317"/>
            <a:ext cx="511464" cy="393672"/>
            <a:chOff x="5705085" y="2551090"/>
            <a:chExt cx="511464" cy="393672"/>
          </a:xfrm>
        </p:grpSpPr>
        <p:pic>
          <p:nvPicPr>
            <p:cNvPr id="261" name="그림 260">
              <a:extLst>
                <a:ext uri="{FF2B5EF4-FFF2-40B4-BE49-F238E27FC236}">
                  <a16:creationId xmlns:a16="http://schemas.microsoft.com/office/drawing/2014/main" id="{9734CAEE-F6E4-4702-B90A-397C0E564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775696" y="2551090"/>
              <a:ext cx="252984" cy="254508"/>
            </a:xfrm>
            <a:prstGeom prst="rect">
              <a:avLst/>
            </a:prstGeom>
          </p:spPr>
        </p:pic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69808DD2-B3C5-48BE-B35B-3A4C0530D855}"/>
                </a:ext>
              </a:extLst>
            </p:cNvPr>
            <p:cNvSpPr txBox="1"/>
            <p:nvPr/>
          </p:nvSpPr>
          <p:spPr>
            <a:xfrm flipH="1">
              <a:off x="5705085" y="2698541"/>
              <a:ext cx="511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was</a:t>
              </a:r>
              <a:endParaRPr lang="ko-KR" altLang="en-US" sz="1000" dirty="0"/>
            </a:p>
          </p:txBody>
        </p:sp>
      </p:grpSp>
      <p:grpSp>
        <p:nvGrpSpPr>
          <p:cNvPr id="263" name="그룹 262">
            <a:extLst>
              <a:ext uri="{FF2B5EF4-FFF2-40B4-BE49-F238E27FC236}">
                <a16:creationId xmlns:a16="http://schemas.microsoft.com/office/drawing/2014/main" id="{A4106AE6-F9B4-4B13-932B-11205F2A2927}"/>
              </a:ext>
            </a:extLst>
          </p:cNvPr>
          <p:cNvGrpSpPr/>
          <p:nvPr/>
        </p:nvGrpSpPr>
        <p:grpSpPr>
          <a:xfrm>
            <a:off x="7496017" y="2493317"/>
            <a:ext cx="511464" cy="393672"/>
            <a:chOff x="5705085" y="2551090"/>
            <a:chExt cx="511464" cy="393672"/>
          </a:xfrm>
        </p:grpSpPr>
        <p:pic>
          <p:nvPicPr>
            <p:cNvPr id="264" name="그림 263">
              <a:extLst>
                <a:ext uri="{FF2B5EF4-FFF2-40B4-BE49-F238E27FC236}">
                  <a16:creationId xmlns:a16="http://schemas.microsoft.com/office/drawing/2014/main" id="{AF47EB06-2000-4EE7-A8D8-7BF402BAE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775696" y="2551090"/>
              <a:ext cx="252984" cy="254508"/>
            </a:xfrm>
            <a:prstGeom prst="rect">
              <a:avLst/>
            </a:prstGeom>
          </p:spPr>
        </p:pic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F00CB720-9BB9-45CE-8D44-662FB70C29F4}"/>
                </a:ext>
              </a:extLst>
            </p:cNvPr>
            <p:cNvSpPr txBox="1"/>
            <p:nvPr/>
          </p:nvSpPr>
          <p:spPr>
            <a:xfrm flipH="1">
              <a:off x="5705085" y="2698541"/>
              <a:ext cx="511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was</a:t>
              </a:r>
              <a:endParaRPr lang="ko-KR" altLang="en-US" sz="1000" dirty="0"/>
            </a:p>
          </p:txBody>
        </p:sp>
      </p:grpSp>
      <p:grpSp>
        <p:nvGrpSpPr>
          <p:cNvPr id="266" name="그룹 265">
            <a:extLst>
              <a:ext uri="{FF2B5EF4-FFF2-40B4-BE49-F238E27FC236}">
                <a16:creationId xmlns:a16="http://schemas.microsoft.com/office/drawing/2014/main" id="{08DCDCD1-12E5-4D5E-B4E3-85280A1255AB}"/>
              </a:ext>
            </a:extLst>
          </p:cNvPr>
          <p:cNvGrpSpPr/>
          <p:nvPr/>
        </p:nvGrpSpPr>
        <p:grpSpPr>
          <a:xfrm>
            <a:off x="7868179" y="2493317"/>
            <a:ext cx="511464" cy="393672"/>
            <a:chOff x="5705085" y="2551090"/>
            <a:chExt cx="511464" cy="393672"/>
          </a:xfrm>
        </p:grpSpPr>
        <p:pic>
          <p:nvPicPr>
            <p:cNvPr id="267" name="그림 266">
              <a:extLst>
                <a:ext uri="{FF2B5EF4-FFF2-40B4-BE49-F238E27FC236}">
                  <a16:creationId xmlns:a16="http://schemas.microsoft.com/office/drawing/2014/main" id="{CCBC554C-9EB1-41B6-A63F-BC0D26E5E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775696" y="2551090"/>
              <a:ext cx="252984" cy="254508"/>
            </a:xfrm>
            <a:prstGeom prst="rect">
              <a:avLst/>
            </a:prstGeom>
          </p:spPr>
        </p:pic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19DBD01C-421F-4E58-A0D2-4ECD4B19BBE8}"/>
                </a:ext>
              </a:extLst>
            </p:cNvPr>
            <p:cNvSpPr txBox="1"/>
            <p:nvPr/>
          </p:nvSpPr>
          <p:spPr>
            <a:xfrm flipH="1">
              <a:off x="5705085" y="2698541"/>
              <a:ext cx="511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was</a:t>
              </a:r>
              <a:endParaRPr lang="ko-KR" altLang="en-US" sz="1000" dirty="0"/>
            </a:p>
          </p:txBody>
        </p:sp>
      </p:grpSp>
      <p:grpSp>
        <p:nvGrpSpPr>
          <p:cNvPr id="269" name="그룹 268">
            <a:extLst>
              <a:ext uri="{FF2B5EF4-FFF2-40B4-BE49-F238E27FC236}">
                <a16:creationId xmlns:a16="http://schemas.microsoft.com/office/drawing/2014/main" id="{F8CE19B1-EDEC-4621-BAEE-E9E315AF4200}"/>
              </a:ext>
            </a:extLst>
          </p:cNvPr>
          <p:cNvGrpSpPr/>
          <p:nvPr/>
        </p:nvGrpSpPr>
        <p:grpSpPr>
          <a:xfrm>
            <a:off x="8240342" y="2493317"/>
            <a:ext cx="511464" cy="393672"/>
            <a:chOff x="5705085" y="2551090"/>
            <a:chExt cx="511464" cy="393672"/>
          </a:xfrm>
        </p:grpSpPr>
        <p:pic>
          <p:nvPicPr>
            <p:cNvPr id="270" name="그림 269">
              <a:extLst>
                <a:ext uri="{FF2B5EF4-FFF2-40B4-BE49-F238E27FC236}">
                  <a16:creationId xmlns:a16="http://schemas.microsoft.com/office/drawing/2014/main" id="{194E8579-BECF-4298-8A2E-21DB4EDEB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775696" y="2551090"/>
              <a:ext cx="252984" cy="254508"/>
            </a:xfrm>
            <a:prstGeom prst="rect">
              <a:avLst/>
            </a:prstGeom>
          </p:spPr>
        </p:pic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9C7FEFB5-0226-443B-B8F3-7254B0E03D54}"/>
                </a:ext>
              </a:extLst>
            </p:cNvPr>
            <p:cNvSpPr txBox="1"/>
            <p:nvPr/>
          </p:nvSpPr>
          <p:spPr>
            <a:xfrm flipH="1">
              <a:off x="5705085" y="2698541"/>
              <a:ext cx="511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was</a:t>
              </a:r>
              <a:endParaRPr lang="ko-KR" altLang="en-US" sz="1000" dirty="0"/>
            </a:p>
          </p:txBody>
        </p:sp>
      </p:grpSp>
      <p:grpSp>
        <p:nvGrpSpPr>
          <p:cNvPr id="285" name="그룹 284">
            <a:extLst>
              <a:ext uri="{FF2B5EF4-FFF2-40B4-BE49-F238E27FC236}">
                <a16:creationId xmlns:a16="http://schemas.microsoft.com/office/drawing/2014/main" id="{4AD32D91-4055-43BF-A564-63FE056DF28C}"/>
              </a:ext>
            </a:extLst>
          </p:cNvPr>
          <p:cNvGrpSpPr/>
          <p:nvPr/>
        </p:nvGrpSpPr>
        <p:grpSpPr>
          <a:xfrm>
            <a:off x="6147303" y="2979280"/>
            <a:ext cx="511464" cy="393672"/>
            <a:chOff x="5705085" y="2551090"/>
            <a:chExt cx="511464" cy="393672"/>
          </a:xfrm>
        </p:grpSpPr>
        <p:pic>
          <p:nvPicPr>
            <p:cNvPr id="286" name="그림 285">
              <a:extLst>
                <a:ext uri="{FF2B5EF4-FFF2-40B4-BE49-F238E27FC236}">
                  <a16:creationId xmlns:a16="http://schemas.microsoft.com/office/drawing/2014/main" id="{6A8FF1F7-2D30-482C-9782-6C7D9EC2D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775696" y="2551090"/>
              <a:ext cx="252984" cy="254508"/>
            </a:xfrm>
            <a:prstGeom prst="rect">
              <a:avLst/>
            </a:prstGeom>
          </p:spPr>
        </p:pic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2A58AB28-FE7F-4742-9250-ABA0D63ABAC3}"/>
                </a:ext>
              </a:extLst>
            </p:cNvPr>
            <p:cNvSpPr txBox="1"/>
            <p:nvPr/>
          </p:nvSpPr>
          <p:spPr>
            <a:xfrm flipH="1">
              <a:off x="5705085" y="2698541"/>
              <a:ext cx="511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was</a:t>
              </a:r>
              <a:endParaRPr lang="ko-KR" altLang="en-US" sz="1000" dirty="0"/>
            </a:p>
          </p:txBody>
        </p:sp>
      </p:grpSp>
      <p:grpSp>
        <p:nvGrpSpPr>
          <p:cNvPr id="288" name="그룹 287">
            <a:extLst>
              <a:ext uri="{FF2B5EF4-FFF2-40B4-BE49-F238E27FC236}">
                <a16:creationId xmlns:a16="http://schemas.microsoft.com/office/drawing/2014/main" id="{DE1FB805-B5D1-40A1-833F-C67369FE98FA}"/>
              </a:ext>
            </a:extLst>
          </p:cNvPr>
          <p:cNvGrpSpPr/>
          <p:nvPr/>
        </p:nvGrpSpPr>
        <p:grpSpPr>
          <a:xfrm>
            <a:off x="6530874" y="2979280"/>
            <a:ext cx="511464" cy="393672"/>
            <a:chOff x="5705085" y="2551090"/>
            <a:chExt cx="511464" cy="393672"/>
          </a:xfrm>
        </p:grpSpPr>
        <p:pic>
          <p:nvPicPr>
            <p:cNvPr id="289" name="그림 288">
              <a:extLst>
                <a:ext uri="{FF2B5EF4-FFF2-40B4-BE49-F238E27FC236}">
                  <a16:creationId xmlns:a16="http://schemas.microsoft.com/office/drawing/2014/main" id="{29E82B28-E014-452D-A739-D17414584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775696" y="2551090"/>
              <a:ext cx="252984" cy="254508"/>
            </a:xfrm>
            <a:prstGeom prst="rect">
              <a:avLst/>
            </a:prstGeom>
          </p:spPr>
        </p:pic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9842879C-26BD-41A3-B073-0C09CA8D3CCA}"/>
                </a:ext>
              </a:extLst>
            </p:cNvPr>
            <p:cNvSpPr txBox="1"/>
            <p:nvPr/>
          </p:nvSpPr>
          <p:spPr>
            <a:xfrm flipH="1">
              <a:off x="5705085" y="2698541"/>
              <a:ext cx="511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was</a:t>
              </a:r>
              <a:endParaRPr lang="ko-KR" altLang="en-US" sz="1000" dirty="0"/>
            </a:p>
          </p:txBody>
        </p:sp>
      </p:grpSp>
      <p:grpSp>
        <p:nvGrpSpPr>
          <p:cNvPr id="291" name="그룹 290">
            <a:extLst>
              <a:ext uri="{FF2B5EF4-FFF2-40B4-BE49-F238E27FC236}">
                <a16:creationId xmlns:a16="http://schemas.microsoft.com/office/drawing/2014/main" id="{CE0E15B8-AA54-4B38-BC83-E75ED7CF0B24}"/>
              </a:ext>
            </a:extLst>
          </p:cNvPr>
          <p:cNvGrpSpPr/>
          <p:nvPr/>
        </p:nvGrpSpPr>
        <p:grpSpPr>
          <a:xfrm>
            <a:off x="6914445" y="2979280"/>
            <a:ext cx="511464" cy="393672"/>
            <a:chOff x="5705085" y="2551090"/>
            <a:chExt cx="511464" cy="393672"/>
          </a:xfrm>
        </p:grpSpPr>
        <p:pic>
          <p:nvPicPr>
            <p:cNvPr id="292" name="그림 291">
              <a:extLst>
                <a:ext uri="{FF2B5EF4-FFF2-40B4-BE49-F238E27FC236}">
                  <a16:creationId xmlns:a16="http://schemas.microsoft.com/office/drawing/2014/main" id="{C3012E0E-F049-4DEA-AE49-86C9AE6D64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775696" y="2551090"/>
              <a:ext cx="252984" cy="254508"/>
            </a:xfrm>
            <a:prstGeom prst="rect">
              <a:avLst/>
            </a:prstGeom>
          </p:spPr>
        </p:pic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140E7B8F-A0EE-4756-A105-F024AF1797ED}"/>
                </a:ext>
              </a:extLst>
            </p:cNvPr>
            <p:cNvSpPr txBox="1"/>
            <p:nvPr/>
          </p:nvSpPr>
          <p:spPr>
            <a:xfrm flipH="1">
              <a:off x="5705085" y="2698541"/>
              <a:ext cx="511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was</a:t>
              </a:r>
              <a:endParaRPr lang="ko-KR" altLang="en-US" sz="1000" dirty="0"/>
            </a:p>
          </p:txBody>
        </p:sp>
      </p:grpSp>
      <p:grpSp>
        <p:nvGrpSpPr>
          <p:cNvPr id="294" name="그룹 293">
            <a:extLst>
              <a:ext uri="{FF2B5EF4-FFF2-40B4-BE49-F238E27FC236}">
                <a16:creationId xmlns:a16="http://schemas.microsoft.com/office/drawing/2014/main" id="{023F8E86-E1A6-4174-9EEA-02AB3D083F2F}"/>
              </a:ext>
            </a:extLst>
          </p:cNvPr>
          <p:cNvGrpSpPr/>
          <p:nvPr/>
        </p:nvGrpSpPr>
        <p:grpSpPr>
          <a:xfrm>
            <a:off x="7298016" y="2979280"/>
            <a:ext cx="511464" cy="393672"/>
            <a:chOff x="5705085" y="2551090"/>
            <a:chExt cx="511464" cy="393672"/>
          </a:xfrm>
        </p:grpSpPr>
        <p:pic>
          <p:nvPicPr>
            <p:cNvPr id="295" name="그림 294">
              <a:extLst>
                <a:ext uri="{FF2B5EF4-FFF2-40B4-BE49-F238E27FC236}">
                  <a16:creationId xmlns:a16="http://schemas.microsoft.com/office/drawing/2014/main" id="{9EF41F7D-2AD5-4541-8D5D-575C71A38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775696" y="2551090"/>
              <a:ext cx="252984" cy="254508"/>
            </a:xfrm>
            <a:prstGeom prst="rect">
              <a:avLst/>
            </a:prstGeom>
          </p:spPr>
        </p:pic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0BA88313-DEF7-4348-8ABA-2F0C3D044050}"/>
                </a:ext>
              </a:extLst>
            </p:cNvPr>
            <p:cNvSpPr txBox="1"/>
            <p:nvPr/>
          </p:nvSpPr>
          <p:spPr>
            <a:xfrm flipH="1">
              <a:off x="5705085" y="2698541"/>
              <a:ext cx="511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was</a:t>
              </a:r>
              <a:endParaRPr lang="ko-KR" altLang="en-US" sz="1000" dirty="0"/>
            </a:p>
          </p:txBody>
        </p:sp>
      </p:grpSp>
      <p:grpSp>
        <p:nvGrpSpPr>
          <p:cNvPr id="298" name="그룹 297">
            <a:extLst>
              <a:ext uri="{FF2B5EF4-FFF2-40B4-BE49-F238E27FC236}">
                <a16:creationId xmlns:a16="http://schemas.microsoft.com/office/drawing/2014/main" id="{DE68B1FF-2851-431A-B62C-A26931BBAF79}"/>
              </a:ext>
            </a:extLst>
          </p:cNvPr>
          <p:cNvGrpSpPr/>
          <p:nvPr/>
        </p:nvGrpSpPr>
        <p:grpSpPr>
          <a:xfrm>
            <a:off x="7681587" y="2979280"/>
            <a:ext cx="511464" cy="393672"/>
            <a:chOff x="5705085" y="2551090"/>
            <a:chExt cx="511464" cy="393672"/>
          </a:xfrm>
        </p:grpSpPr>
        <p:pic>
          <p:nvPicPr>
            <p:cNvPr id="299" name="그림 298">
              <a:extLst>
                <a:ext uri="{FF2B5EF4-FFF2-40B4-BE49-F238E27FC236}">
                  <a16:creationId xmlns:a16="http://schemas.microsoft.com/office/drawing/2014/main" id="{6C5A1E2A-60BA-4E0D-91CA-6C0F3BF75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775696" y="2551090"/>
              <a:ext cx="252984" cy="254508"/>
            </a:xfrm>
            <a:prstGeom prst="rect">
              <a:avLst/>
            </a:prstGeom>
          </p:spPr>
        </p:pic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74EC3A49-CC0F-443C-AE53-3C73BB6B8381}"/>
                </a:ext>
              </a:extLst>
            </p:cNvPr>
            <p:cNvSpPr txBox="1"/>
            <p:nvPr/>
          </p:nvSpPr>
          <p:spPr>
            <a:xfrm flipH="1">
              <a:off x="5705085" y="2698541"/>
              <a:ext cx="511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was</a:t>
              </a:r>
              <a:endParaRPr lang="ko-KR" altLang="en-US" sz="1000" dirty="0"/>
            </a:p>
          </p:txBody>
        </p:sp>
      </p:grpSp>
      <p:grpSp>
        <p:nvGrpSpPr>
          <p:cNvPr id="301" name="그룹 300">
            <a:extLst>
              <a:ext uri="{FF2B5EF4-FFF2-40B4-BE49-F238E27FC236}">
                <a16:creationId xmlns:a16="http://schemas.microsoft.com/office/drawing/2014/main" id="{8E5CFE16-39D7-49C5-A702-948F273E6DBD}"/>
              </a:ext>
            </a:extLst>
          </p:cNvPr>
          <p:cNvGrpSpPr/>
          <p:nvPr/>
        </p:nvGrpSpPr>
        <p:grpSpPr>
          <a:xfrm>
            <a:off x="8065160" y="2979280"/>
            <a:ext cx="511464" cy="393672"/>
            <a:chOff x="5705085" y="2551090"/>
            <a:chExt cx="511464" cy="393672"/>
          </a:xfrm>
        </p:grpSpPr>
        <p:pic>
          <p:nvPicPr>
            <p:cNvPr id="302" name="그림 301">
              <a:extLst>
                <a:ext uri="{FF2B5EF4-FFF2-40B4-BE49-F238E27FC236}">
                  <a16:creationId xmlns:a16="http://schemas.microsoft.com/office/drawing/2014/main" id="{ACE733D5-0020-4846-9245-1A4CFB9A8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775696" y="2551090"/>
              <a:ext cx="252984" cy="254508"/>
            </a:xfrm>
            <a:prstGeom prst="rect">
              <a:avLst/>
            </a:prstGeom>
          </p:spPr>
        </p:pic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CD2E7846-5224-4E4D-BBAE-5D70FEECE21E}"/>
                </a:ext>
              </a:extLst>
            </p:cNvPr>
            <p:cNvSpPr txBox="1"/>
            <p:nvPr/>
          </p:nvSpPr>
          <p:spPr>
            <a:xfrm flipH="1">
              <a:off x="5705085" y="2698541"/>
              <a:ext cx="511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was</a:t>
              </a:r>
              <a:endParaRPr lang="ko-KR" altLang="en-US" sz="1000" dirty="0"/>
            </a:p>
          </p:txBody>
        </p:sp>
      </p:grpSp>
      <p:sp>
        <p:nvSpPr>
          <p:cNvPr id="304" name="화살표: 왼쪽/오른쪽 303">
            <a:extLst>
              <a:ext uri="{FF2B5EF4-FFF2-40B4-BE49-F238E27FC236}">
                <a16:creationId xmlns:a16="http://schemas.microsoft.com/office/drawing/2014/main" id="{2AC84427-92EF-490E-A588-4752666CA5E7}"/>
              </a:ext>
            </a:extLst>
          </p:cNvPr>
          <p:cNvSpPr/>
          <p:nvPr/>
        </p:nvSpPr>
        <p:spPr>
          <a:xfrm>
            <a:off x="4745331" y="1662025"/>
            <a:ext cx="842443" cy="511200"/>
          </a:xfrm>
          <a:prstGeom prst="leftRightArrow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10" name="사각형: 둥근 모서리 309">
            <a:extLst>
              <a:ext uri="{FF2B5EF4-FFF2-40B4-BE49-F238E27FC236}">
                <a16:creationId xmlns:a16="http://schemas.microsoft.com/office/drawing/2014/main" id="{42613432-26A6-4A2C-B47E-A6A94608FC85}"/>
              </a:ext>
            </a:extLst>
          </p:cNvPr>
          <p:cNvSpPr/>
          <p:nvPr/>
        </p:nvSpPr>
        <p:spPr>
          <a:xfrm>
            <a:off x="2037836" y="3112764"/>
            <a:ext cx="1209149" cy="493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0BECB3AA-AB8A-4B0E-B956-377899BBFB20}"/>
              </a:ext>
            </a:extLst>
          </p:cNvPr>
          <p:cNvSpPr txBox="1"/>
          <p:nvPr/>
        </p:nvSpPr>
        <p:spPr>
          <a:xfrm flipH="1">
            <a:off x="2128544" y="3228409"/>
            <a:ext cx="1062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MyDesk</a:t>
            </a:r>
            <a:endParaRPr lang="ko-KR" altLang="en-US" sz="1000" dirty="0"/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44213257-D653-4243-BBCD-F2074D489F5B}"/>
              </a:ext>
            </a:extLst>
          </p:cNvPr>
          <p:cNvSpPr/>
          <p:nvPr/>
        </p:nvSpPr>
        <p:spPr>
          <a:xfrm>
            <a:off x="431326" y="4027780"/>
            <a:ext cx="1412781" cy="695096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C1244694-17DE-486A-A077-EDB6EFB5E973}"/>
              </a:ext>
            </a:extLst>
          </p:cNvPr>
          <p:cNvSpPr/>
          <p:nvPr/>
        </p:nvSpPr>
        <p:spPr>
          <a:xfrm>
            <a:off x="431326" y="4919455"/>
            <a:ext cx="1412781" cy="953026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pic>
        <p:nvPicPr>
          <p:cNvPr id="239" name="그림 238">
            <a:extLst>
              <a:ext uri="{FF2B5EF4-FFF2-40B4-BE49-F238E27FC236}">
                <a16:creationId xmlns:a16="http://schemas.microsoft.com/office/drawing/2014/main" id="{87FD44EF-02FF-40D2-AA11-E0D7E6724BD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3707" y="4932687"/>
            <a:ext cx="312235" cy="312235"/>
          </a:xfrm>
          <a:prstGeom prst="rect">
            <a:avLst/>
          </a:prstGeom>
        </p:spPr>
      </p:pic>
      <p:pic>
        <p:nvPicPr>
          <p:cNvPr id="240" name="그림 239">
            <a:extLst>
              <a:ext uri="{FF2B5EF4-FFF2-40B4-BE49-F238E27FC236}">
                <a16:creationId xmlns:a16="http://schemas.microsoft.com/office/drawing/2014/main" id="{D79E7B2A-86CE-44B7-80F4-A17736B7E3A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5882" y="5219680"/>
            <a:ext cx="341376" cy="341376"/>
          </a:xfrm>
          <a:prstGeom prst="rect">
            <a:avLst/>
          </a:prstGeom>
        </p:spPr>
      </p:pic>
      <p:pic>
        <p:nvPicPr>
          <p:cNvPr id="241" name="그림 240">
            <a:extLst>
              <a:ext uri="{FF2B5EF4-FFF2-40B4-BE49-F238E27FC236}">
                <a16:creationId xmlns:a16="http://schemas.microsoft.com/office/drawing/2014/main" id="{CFFE5F0A-7993-4CDD-B49E-EEF43C4350B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75715" y="5186015"/>
            <a:ext cx="513602" cy="330235"/>
          </a:xfrm>
          <a:prstGeom prst="rect">
            <a:avLst/>
          </a:prstGeom>
        </p:spPr>
      </p:pic>
      <p:pic>
        <p:nvPicPr>
          <p:cNvPr id="242" name="그림 241">
            <a:extLst>
              <a:ext uri="{FF2B5EF4-FFF2-40B4-BE49-F238E27FC236}">
                <a16:creationId xmlns:a16="http://schemas.microsoft.com/office/drawing/2014/main" id="{B339B15E-5D85-400C-A73F-203A92CEDDC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22506" y="4191976"/>
            <a:ext cx="423672" cy="423672"/>
          </a:xfrm>
          <a:prstGeom prst="rect">
            <a:avLst/>
          </a:prstGeom>
        </p:spPr>
      </p:pic>
      <p:sp>
        <p:nvSpPr>
          <p:cNvPr id="308" name="TextBox 307">
            <a:extLst>
              <a:ext uri="{FF2B5EF4-FFF2-40B4-BE49-F238E27FC236}">
                <a16:creationId xmlns:a16="http://schemas.microsoft.com/office/drawing/2014/main" id="{624D2A86-A169-48FA-B2F4-BF1F76C4065E}"/>
              </a:ext>
            </a:extLst>
          </p:cNvPr>
          <p:cNvSpPr txBox="1"/>
          <p:nvPr/>
        </p:nvSpPr>
        <p:spPr>
          <a:xfrm flipH="1">
            <a:off x="433159" y="5533927"/>
            <a:ext cx="1101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Active Directory</a:t>
            </a:r>
          </a:p>
          <a:p>
            <a:pPr algn="ctr"/>
            <a:r>
              <a:rPr lang="en-US" altLang="ko-KR" sz="800" dirty="0"/>
              <a:t>(On-Premise)</a:t>
            </a:r>
            <a:endParaRPr lang="ko-KR" altLang="en-US" sz="800" dirty="0"/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C03DB9FF-91F6-402E-895A-E52746C24DC2}"/>
              </a:ext>
            </a:extLst>
          </p:cNvPr>
          <p:cNvSpPr txBox="1"/>
          <p:nvPr/>
        </p:nvSpPr>
        <p:spPr>
          <a:xfrm flipH="1">
            <a:off x="682067" y="4916243"/>
            <a:ext cx="1062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T2 On-Prem</a:t>
            </a:r>
            <a:endParaRPr lang="ko-KR" altLang="en-US" sz="1000" dirty="0"/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B6488C3D-119D-4AEF-9558-ABBB53E25CC6}"/>
              </a:ext>
            </a:extLst>
          </p:cNvPr>
          <p:cNvSpPr txBox="1"/>
          <p:nvPr/>
        </p:nvSpPr>
        <p:spPr>
          <a:xfrm flipH="1">
            <a:off x="574986" y="4536737"/>
            <a:ext cx="1101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Router</a:t>
            </a:r>
            <a:endParaRPr lang="ko-KR" altLang="en-US" sz="800" dirty="0"/>
          </a:p>
        </p:txBody>
      </p:sp>
      <p:cxnSp>
        <p:nvCxnSpPr>
          <p:cNvPr id="321" name="연결선: 꺾임 320">
            <a:extLst>
              <a:ext uri="{FF2B5EF4-FFF2-40B4-BE49-F238E27FC236}">
                <a16:creationId xmlns:a16="http://schemas.microsoft.com/office/drawing/2014/main" id="{1B4AAB3D-6AEC-4EBF-A129-5B22D48D6DED}"/>
              </a:ext>
            </a:extLst>
          </p:cNvPr>
          <p:cNvCxnSpPr>
            <a:cxnSpLocks/>
            <a:stCxn id="61" idx="1"/>
            <a:endCxn id="182" idx="1"/>
          </p:cNvCxnSpPr>
          <p:nvPr/>
        </p:nvCxnSpPr>
        <p:spPr>
          <a:xfrm flipV="1">
            <a:off x="3226237" y="3780892"/>
            <a:ext cx="510000" cy="1628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5" name="그룹 324">
            <a:extLst>
              <a:ext uri="{FF2B5EF4-FFF2-40B4-BE49-F238E27FC236}">
                <a16:creationId xmlns:a16="http://schemas.microsoft.com/office/drawing/2014/main" id="{35403A97-DC72-4B40-A772-3BCDC699CC50}"/>
              </a:ext>
            </a:extLst>
          </p:cNvPr>
          <p:cNvGrpSpPr/>
          <p:nvPr/>
        </p:nvGrpSpPr>
        <p:grpSpPr>
          <a:xfrm>
            <a:off x="1963000" y="4294996"/>
            <a:ext cx="2496231" cy="1606697"/>
            <a:chOff x="5641116" y="4388759"/>
            <a:chExt cx="2496231" cy="1606697"/>
          </a:xfrm>
        </p:grpSpPr>
        <p:sp>
          <p:nvSpPr>
            <p:cNvPr id="326" name="사각형: 둥근 모서리 325">
              <a:extLst>
                <a:ext uri="{FF2B5EF4-FFF2-40B4-BE49-F238E27FC236}">
                  <a16:creationId xmlns:a16="http://schemas.microsoft.com/office/drawing/2014/main" id="{15B55DEE-6C06-4D93-8EA0-BB2D5B6191C1}"/>
                </a:ext>
              </a:extLst>
            </p:cNvPr>
            <p:cNvSpPr/>
            <p:nvPr/>
          </p:nvSpPr>
          <p:spPr>
            <a:xfrm>
              <a:off x="5651705" y="4388759"/>
              <a:ext cx="2249598" cy="160669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9C924782-8FE5-4103-BA65-2ADD32A4446F}"/>
                </a:ext>
              </a:extLst>
            </p:cNvPr>
            <p:cNvSpPr txBox="1"/>
            <p:nvPr/>
          </p:nvSpPr>
          <p:spPr>
            <a:xfrm flipH="1">
              <a:off x="5641116" y="4427737"/>
              <a:ext cx="2496231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[T2 </a:t>
              </a:r>
              <a:r>
                <a:rPr lang="ko-KR" altLang="en-US" sz="1000" dirty="0"/>
                <a:t>네트워크 </a:t>
              </a:r>
              <a:r>
                <a:rPr lang="en-US" altLang="ko-KR" sz="1000" dirty="0"/>
                <a:t>IP </a:t>
              </a:r>
              <a:r>
                <a:rPr lang="ko-KR" altLang="en-US" sz="1000" dirty="0"/>
                <a:t>할당내역</a:t>
              </a:r>
              <a:r>
                <a:rPr lang="en-US" altLang="ko-KR" sz="1000" dirty="0"/>
                <a:t>]</a:t>
              </a:r>
            </a:p>
            <a:p>
              <a:r>
                <a:rPr lang="en-US" altLang="ko-KR" sz="1000" dirty="0"/>
                <a:t>10.234.0.0/21 : </a:t>
              </a:r>
              <a:r>
                <a:rPr lang="ko-KR" altLang="en-US" sz="800" dirty="0" err="1">
                  <a:latin typeface="+mn-ea"/>
                </a:rPr>
                <a:t>랜딩존</a:t>
              </a:r>
              <a:r>
                <a:rPr lang="en-US" altLang="ko-KR" sz="800" dirty="0">
                  <a:latin typeface="+mn-ea"/>
                </a:rPr>
                <a:t>/</a:t>
              </a:r>
              <a:r>
                <a:rPr lang="ko-KR" altLang="en-US" sz="800" dirty="0">
                  <a:latin typeface="+mn-ea"/>
                </a:rPr>
                <a:t>개발</a:t>
              </a:r>
              <a:r>
                <a:rPr lang="en-US" altLang="ko-KR" sz="800" dirty="0">
                  <a:latin typeface="+mn-ea"/>
                </a:rPr>
                <a:t>/</a:t>
              </a:r>
              <a:r>
                <a:rPr lang="ko-KR" altLang="en-US" sz="800" dirty="0">
                  <a:latin typeface="+mn-ea"/>
                </a:rPr>
                <a:t>운영 전체사용</a:t>
              </a:r>
              <a:endParaRPr lang="en-US" altLang="ko-KR" sz="800" dirty="0">
                <a:latin typeface="+mn-ea"/>
              </a:endParaRPr>
            </a:p>
            <a:p>
              <a:endParaRPr lang="en-US" altLang="ko-KR" sz="800" dirty="0">
                <a:latin typeface="+mn-ea"/>
              </a:endParaRPr>
            </a:p>
            <a:p>
              <a:r>
                <a:rPr lang="en-US" altLang="ko-KR" sz="800" dirty="0">
                  <a:latin typeface="+mn-ea"/>
                </a:rPr>
                <a:t>10.234.0.0/24 : </a:t>
              </a:r>
              <a:r>
                <a:rPr lang="ko-KR" altLang="en-US" sz="800" dirty="0" err="1">
                  <a:latin typeface="+mn-ea"/>
                </a:rPr>
                <a:t>랜딩존</a:t>
              </a:r>
              <a:r>
                <a:rPr lang="ko-KR" altLang="en-US" sz="800" dirty="0">
                  <a:latin typeface="+mn-ea"/>
                </a:rPr>
                <a:t> </a:t>
              </a:r>
              <a:r>
                <a:rPr lang="en-US" altLang="ko-KR" sz="800" dirty="0">
                  <a:latin typeface="+mn-ea"/>
                </a:rPr>
                <a:t>Hub </a:t>
              </a:r>
              <a:r>
                <a:rPr lang="ko-KR" altLang="en-US" sz="800" dirty="0">
                  <a:latin typeface="+mn-ea"/>
                </a:rPr>
                <a:t>영역</a:t>
              </a:r>
              <a:endParaRPr lang="en-US" altLang="ko-KR" sz="800" dirty="0">
                <a:latin typeface="+mn-ea"/>
              </a:endParaRPr>
            </a:p>
            <a:p>
              <a:r>
                <a:rPr lang="en-US" altLang="ko-KR" sz="800" dirty="0">
                  <a:latin typeface="+mn-ea"/>
                </a:rPr>
                <a:t>10.234.1.0/24 : </a:t>
              </a:r>
              <a:r>
                <a:rPr lang="ko-KR" altLang="en-US" sz="800" dirty="0">
                  <a:latin typeface="+mn-ea"/>
                </a:rPr>
                <a:t>서비스 </a:t>
              </a:r>
              <a:r>
                <a:rPr lang="en-US" altLang="ko-KR" sz="800" dirty="0">
                  <a:latin typeface="+mn-ea"/>
                </a:rPr>
                <a:t>Spoke </a:t>
              </a:r>
              <a:r>
                <a:rPr lang="ko-KR" altLang="en-US" sz="800" dirty="0">
                  <a:latin typeface="+mn-ea"/>
                </a:rPr>
                <a:t>개발 영역</a:t>
              </a:r>
              <a:endParaRPr lang="en-US" altLang="ko-KR" sz="800" dirty="0">
                <a:latin typeface="+mn-ea"/>
              </a:endParaRPr>
            </a:p>
            <a:p>
              <a:r>
                <a:rPr lang="en-US" altLang="ko-KR" sz="800" dirty="0">
                  <a:latin typeface="+mn-ea"/>
                </a:rPr>
                <a:t>10.234.2.0/24 : </a:t>
              </a:r>
              <a:r>
                <a:rPr lang="ko-KR" altLang="en-US" sz="800" dirty="0">
                  <a:latin typeface="+mn-ea"/>
                </a:rPr>
                <a:t>서비스 </a:t>
              </a:r>
              <a:r>
                <a:rPr lang="en-US" altLang="ko-KR" sz="800" dirty="0">
                  <a:latin typeface="+mn-ea"/>
                </a:rPr>
                <a:t>Spoke </a:t>
              </a:r>
              <a:r>
                <a:rPr lang="ko-KR" altLang="en-US" sz="800" dirty="0">
                  <a:latin typeface="+mn-ea"/>
                </a:rPr>
                <a:t>운영 영역</a:t>
              </a:r>
              <a:endParaRPr lang="en-US" altLang="ko-KR" sz="800" dirty="0">
                <a:latin typeface="+mn-ea"/>
              </a:endParaRPr>
            </a:p>
            <a:p>
              <a:r>
                <a:rPr lang="en-US" altLang="ko-KR" sz="800" dirty="0">
                  <a:latin typeface="+mn-ea"/>
                </a:rPr>
                <a:t>10.234.3.0/24 : </a:t>
              </a:r>
              <a:r>
                <a:rPr lang="ko-KR" altLang="en-US" sz="800" dirty="0">
                  <a:latin typeface="+mn-ea"/>
                </a:rPr>
                <a:t>서비스 </a:t>
              </a:r>
              <a:r>
                <a:rPr lang="en-US" altLang="ko-KR" sz="800" dirty="0">
                  <a:latin typeface="+mn-ea"/>
                </a:rPr>
                <a:t>Spoke </a:t>
              </a:r>
              <a:r>
                <a:rPr lang="ko-KR" altLang="en-US" sz="800" dirty="0">
                  <a:latin typeface="+mn-ea"/>
                </a:rPr>
                <a:t>운영 영역</a:t>
              </a:r>
              <a:r>
                <a:rPr lang="en-US" altLang="ko-KR" sz="800" dirty="0">
                  <a:latin typeface="+mn-ea"/>
                </a:rPr>
                <a:t>(</a:t>
              </a:r>
              <a:r>
                <a:rPr lang="ko-KR" altLang="en-US" sz="800" dirty="0">
                  <a:latin typeface="+mn-ea"/>
                </a:rPr>
                <a:t>미정</a:t>
              </a:r>
              <a:r>
                <a:rPr lang="en-US" altLang="ko-KR" sz="800" dirty="0">
                  <a:latin typeface="+mn-ea"/>
                </a:rPr>
                <a:t>)</a:t>
              </a:r>
            </a:p>
            <a:p>
              <a:r>
                <a:rPr lang="en-US" altLang="ko-KR" sz="800" dirty="0">
                  <a:latin typeface="+mn-ea"/>
                </a:rPr>
                <a:t>10.234.4.0/24 : (</a:t>
              </a:r>
              <a:r>
                <a:rPr lang="ko-KR" altLang="en-US" sz="800" dirty="0">
                  <a:latin typeface="+mn-ea"/>
                </a:rPr>
                <a:t>미정</a:t>
              </a:r>
              <a:r>
                <a:rPr lang="en-US" altLang="ko-KR" sz="800" dirty="0">
                  <a:latin typeface="+mn-ea"/>
                </a:rPr>
                <a:t>)</a:t>
              </a:r>
              <a:endParaRPr lang="ko-KR" altLang="en-US" sz="800" dirty="0">
                <a:latin typeface="+mn-ea"/>
              </a:endParaRPr>
            </a:p>
            <a:p>
              <a:r>
                <a:rPr lang="en-US" altLang="ko-KR" sz="800" dirty="0">
                  <a:latin typeface="+mn-ea"/>
                </a:rPr>
                <a:t>10.234.5.0/24 : (</a:t>
              </a:r>
              <a:r>
                <a:rPr lang="ko-KR" altLang="en-US" sz="800" dirty="0">
                  <a:latin typeface="+mn-ea"/>
                </a:rPr>
                <a:t>미정</a:t>
              </a:r>
              <a:r>
                <a:rPr lang="en-US" altLang="ko-KR" sz="800" dirty="0">
                  <a:latin typeface="+mn-ea"/>
                </a:rPr>
                <a:t>)</a:t>
              </a:r>
              <a:endParaRPr lang="ko-KR" altLang="en-US" sz="800" dirty="0">
                <a:latin typeface="+mn-ea"/>
              </a:endParaRPr>
            </a:p>
            <a:p>
              <a:r>
                <a:rPr lang="en-US" altLang="ko-KR" sz="800" dirty="0">
                  <a:latin typeface="+mn-ea"/>
                </a:rPr>
                <a:t>10.234.6.0/24 : (</a:t>
              </a:r>
              <a:r>
                <a:rPr lang="ko-KR" altLang="en-US" sz="800" dirty="0">
                  <a:latin typeface="+mn-ea"/>
                </a:rPr>
                <a:t>미정</a:t>
              </a:r>
              <a:r>
                <a:rPr lang="en-US" altLang="ko-KR" sz="800" dirty="0">
                  <a:latin typeface="+mn-ea"/>
                </a:rPr>
                <a:t>)</a:t>
              </a:r>
              <a:endParaRPr lang="ko-KR" altLang="en-US" sz="800" dirty="0">
                <a:latin typeface="+mn-ea"/>
              </a:endParaRPr>
            </a:p>
            <a:p>
              <a:r>
                <a:rPr lang="en-US" altLang="ko-KR" sz="800" dirty="0">
                  <a:latin typeface="+mn-ea"/>
                </a:rPr>
                <a:t>10.234.7.0/24 : (</a:t>
              </a:r>
              <a:r>
                <a:rPr lang="ko-KR" altLang="en-US" sz="800" dirty="0">
                  <a:latin typeface="+mn-ea"/>
                </a:rPr>
                <a:t>미정</a:t>
              </a:r>
              <a:r>
                <a:rPr lang="en-US" altLang="ko-KR" sz="800" dirty="0">
                  <a:latin typeface="+mn-ea"/>
                </a:rPr>
                <a:t>)</a:t>
              </a:r>
              <a:endParaRPr lang="ko-KR" altLang="en-US" sz="800" dirty="0">
                <a:latin typeface="+mn-ea"/>
              </a:endParaRPr>
            </a:p>
          </p:txBody>
        </p:sp>
      </p:grpSp>
      <p:sp>
        <p:nvSpPr>
          <p:cNvPr id="332" name="object 39">
            <a:extLst>
              <a:ext uri="{FF2B5EF4-FFF2-40B4-BE49-F238E27FC236}">
                <a16:creationId xmlns:a16="http://schemas.microsoft.com/office/drawing/2014/main" id="{A7C34782-4946-43A5-A177-57F1C7BBFE8A}"/>
              </a:ext>
            </a:extLst>
          </p:cNvPr>
          <p:cNvSpPr/>
          <p:nvPr/>
        </p:nvSpPr>
        <p:spPr>
          <a:xfrm>
            <a:off x="2213157" y="3790552"/>
            <a:ext cx="259079" cy="2575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9">
            <a:extLst>
              <a:ext uri="{FF2B5EF4-FFF2-40B4-BE49-F238E27FC236}">
                <a16:creationId xmlns:a16="http://schemas.microsoft.com/office/drawing/2014/main" id="{67BF7AF9-010B-4691-ABDE-A50F3F3E7E94}"/>
              </a:ext>
            </a:extLst>
          </p:cNvPr>
          <p:cNvSpPr/>
          <p:nvPr/>
        </p:nvSpPr>
        <p:spPr>
          <a:xfrm>
            <a:off x="2346284" y="3790552"/>
            <a:ext cx="259079" cy="2575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024414B-4E4B-450F-97B1-533BDE25F016}"/>
              </a:ext>
            </a:extLst>
          </p:cNvPr>
          <p:cNvSpPr/>
          <p:nvPr/>
        </p:nvSpPr>
        <p:spPr>
          <a:xfrm rot="20460838">
            <a:off x="3603813" y="2359132"/>
            <a:ext cx="979616" cy="42911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TBD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FBC898B4-9A00-4990-9143-15806443BEB4}"/>
              </a:ext>
            </a:extLst>
          </p:cNvPr>
          <p:cNvSpPr/>
          <p:nvPr/>
        </p:nvSpPr>
        <p:spPr>
          <a:xfrm rot="20460838">
            <a:off x="8390443" y="5369156"/>
            <a:ext cx="979616" cy="42911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TBD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B999441-643A-4475-A769-26633C2A6099}"/>
              </a:ext>
            </a:extLst>
          </p:cNvPr>
          <p:cNvSpPr txBox="1"/>
          <p:nvPr/>
        </p:nvSpPr>
        <p:spPr>
          <a:xfrm flipH="1">
            <a:off x="4878012" y="1809514"/>
            <a:ext cx="1101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Peering</a:t>
            </a:r>
            <a:endParaRPr lang="ko-KR" altLang="en-US" sz="1000" dirty="0"/>
          </a:p>
        </p:txBody>
      </p:sp>
      <p:pic>
        <p:nvPicPr>
          <p:cNvPr id="136" name="그림 135">
            <a:extLst>
              <a:ext uri="{FF2B5EF4-FFF2-40B4-BE49-F238E27FC236}">
                <a16:creationId xmlns:a16="http://schemas.microsoft.com/office/drawing/2014/main" id="{AEF13658-9355-44BE-BAB0-2E59F563BA8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3707" y="4004582"/>
            <a:ext cx="312235" cy="312235"/>
          </a:xfrm>
          <a:prstGeom prst="rect">
            <a:avLst/>
          </a:prstGeom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4ABE2174-788F-4C55-A8CB-0F66BF6FDBD3}"/>
              </a:ext>
            </a:extLst>
          </p:cNvPr>
          <p:cNvSpPr txBox="1"/>
          <p:nvPr/>
        </p:nvSpPr>
        <p:spPr>
          <a:xfrm flipH="1">
            <a:off x="630912" y="3404017"/>
            <a:ext cx="1062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Express Route</a:t>
            </a:r>
          </a:p>
          <a:p>
            <a:r>
              <a:rPr lang="en-US" altLang="ko-KR" sz="1000" dirty="0"/>
              <a:t>Circuits</a:t>
            </a:r>
            <a:endParaRPr lang="ko-KR" altLang="en-US" sz="1000" dirty="0"/>
          </a:p>
        </p:txBody>
      </p: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8648CF23-C853-4E1B-9A0C-99D1DFB4D876}"/>
              </a:ext>
            </a:extLst>
          </p:cNvPr>
          <p:cNvGrpSpPr/>
          <p:nvPr/>
        </p:nvGrpSpPr>
        <p:grpSpPr>
          <a:xfrm>
            <a:off x="492394" y="943272"/>
            <a:ext cx="1467105" cy="1876811"/>
            <a:chOff x="597901" y="1099386"/>
            <a:chExt cx="1467105" cy="1876811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95BFA2CC-61E1-4178-B829-9565804479FB}"/>
                </a:ext>
              </a:extLst>
            </p:cNvPr>
            <p:cNvSpPr/>
            <p:nvPr/>
          </p:nvSpPr>
          <p:spPr>
            <a:xfrm>
              <a:off x="597901" y="1164303"/>
              <a:ext cx="1412781" cy="181189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pic>
          <p:nvPicPr>
            <p:cNvPr id="140" name="그림 139">
              <a:extLst>
                <a:ext uri="{FF2B5EF4-FFF2-40B4-BE49-F238E27FC236}">
                  <a16:creationId xmlns:a16="http://schemas.microsoft.com/office/drawing/2014/main" id="{F647EAC1-1662-489D-A78C-722C0AD5B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638" y="1099386"/>
              <a:ext cx="394716" cy="396240"/>
            </a:xfrm>
            <a:prstGeom prst="rect">
              <a:avLst/>
            </a:prstGeom>
          </p:spPr>
        </p:pic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7FA056C3-7C6F-4C92-AF01-05C70DAA6999}"/>
                </a:ext>
              </a:extLst>
            </p:cNvPr>
            <p:cNvSpPr txBox="1"/>
            <p:nvPr/>
          </p:nvSpPr>
          <p:spPr>
            <a:xfrm flipH="1">
              <a:off x="963030" y="1155285"/>
              <a:ext cx="11019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공통 </a:t>
              </a:r>
              <a:r>
                <a:rPr lang="en-US" altLang="ko-KR" sz="1000" dirty="0"/>
                <a:t>N/W</a:t>
              </a:r>
            </a:p>
            <a:p>
              <a:r>
                <a:rPr lang="en-US" altLang="ko-KR" sz="1000" dirty="0"/>
                <a:t>10.234.0.0/26</a:t>
              </a:r>
              <a:endParaRPr lang="ko-KR" altLang="en-US" sz="1000" dirty="0"/>
            </a:p>
          </p:txBody>
        </p:sp>
        <p:sp>
          <p:nvSpPr>
            <p:cNvPr id="142" name="사각형: 둥근 모서리 141">
              <a:extLst>
                <a:ext uri="{FF2B5EF4-FFF2-40B4-BE49-F238E27FC236}">
                  <a16:creationId xmlns:a16="http://schemas.microsoft.com/office/drawing/2014/main" id="{BA8F3312-B248-4682-BC60-846F81F74B91}"/>
                </a:ext>
              </a:extLst>
            </p:cNvPr>
            <p:cNvSpPr/>
            <p:nvPr/>
          </p:nvSpPr>
          <p:spPr>
            <a:xfrm>
              <a:off x="632719" y="1688882"/>
              <a:ext cx="1260370" cy="920773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2D27908C-3D92-41A4-A224-44654DB8D4AE}"/>
                </a:ext>
              </a:extLst>
            </p:cNvPr>
            <p:cNvSpPr txBox="1"/>
            <p:nvPr/>
          </p:nvSpPr>
          <p:spPr>
            <a:xfrm flipH="1">
              <a:off x="948026" y="1715716"/>
              <a:ext cx="106265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Subnet</a:t>
              </a:r>
            </a:p>
            <a:p>
              <a:r>
                <a:rPr lang="en-US" altLang="ko-KR" sz="1000" dirty="0"/>
                <a:t>ER Gateway</a:t>
              </a:r>
            </a:p>
            <a:p>
              <a:r>
                <a:rPr lang="en-US" altLang="ko-KR" sz="1000" dirty="0"/>
                <a:t>10.234.0.0/27</a:t>
              </a:r>
              <a:endParaRPr lang="ko-KR" altLang="en-US" sz="1000" dirty="0"/>
            </a:p>
          </p:txBody>
        </p:sp>
        <p:pic>
          <p:nvPicPr>
            <p:cNvPr id="144" name="그림 143">
              <a:extLst>
                <a:ext uri="{FF2B5EF4-FFF2-40B4-BE49-F238E27FC236}">
                  <a16:creationId xmlns:a16="http://schemas.microsoft.com/office/drawing/2014/main" id="{0F564DF7-DD2D-42F3-84ED-F44EE865F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9148" y="1646875"/>
              <a:ext cx="317447" cy="390857"/>
            </a:xfrm>
            <a:prstGeom prst="rect">
              <a:avLst/>
            </a:prstGeom>
          </p:spPr>
        </p:pic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5DAA1285-F9CB-4745-B65B-8007F6365D0C}"/>
              </a:ext>
            </a:extLst>
          </p:cNvPr>
          <p:cNvSpPr txBox="1"/>
          <p:nvPr/>
        </p:nvSpPr>
        <p:spPr>
          <a:xfrm flipH="1">
            <a:off x="657679" y="4002037"/>
            <a:ext cx="1062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T2 </a:t>
            </a:r>
            <a:r>
              <a:rPr lang="ko-KR" altLang="en-US" sz="1000" dirty="0"/>
              <a:t>전용선</a:t>
            </a:r>
          </a:p>
        </p:txBody>
      </p:sp>
      <p:pic>
        <p:nvPicPr>
          <p:cNvPr id="147" name="그림 146">
            <a:extLst>
              <a:ext uri="{FF2B5EF4-FFF2-40B4-BE49-F238E27FC236}">
                <a16:creationId xmlns:a16="http://schemas.microsoft.com/office/drawing/2014/main" id="{E54D3FD9-8E4D-4B19-9EF2-9D2BF4454E3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19173" y="2400193"/>
            <a:ext cx="477012" cy="475488"/>
          </a:xfrm>
          <a:prstGeom prst="rect">
            <a:avLst/>
          </a:prstGeom>
        </p:spPr>
      </p:pic>
      <p:sp>
        <p:nvSpPr>
          <p:cNvPr id="161" name="TextBox 160">
            <a:extLst>
              <a:ext uri="{FF2B5EF4-FFF2-40B4-BE49-F238E27FC236}">
                <a16:creationId xmlns:a16="http://schemas.microsoft.com/office/drawing/2014/main" id="{85F2D748-6F51-431A-BA20-84DFF3F11032}"/>
              </a:ext>
            </a:extLst>
          </p:cNvPr>
          <p:cNvSpPr txBox="1"/>
          <p:nvPr/>
        </p:nvSpPr>
        <p:spPr>
          <a:xfrm>
            <a:off x="298706" y="5990862"/>
            <a:ext cx="9467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Landing Zone </a:t>
            </a:r>
            <a:r>
              <a:rPr lang="ko-KR" altLang="en-US"/>
              <a:t>구축전은 </a:t>
            </a:r>
            <a:r>
              <a:rPr lang="en-US" altLang="ko-KR"/>
              <a:t>bastion </a:t>
            </a:r>
            <a:r>
              <a:rPr lang="ko-KR" altLang="en-US" dirty="0"/>
              <a:t>과 </a:t>
            </a:r>
            <a:r>
              <a:rPr lang="en-US" altLang="ko-KR" dirty="0"/>
              <a:t>public-</a:t>
            </a:r>
            <a:r>
              <a:rPr lang="en-US" altLang="ko-KR" dirty="0" err="1"/>
              <a:t>ip</a:t>
            </a:r>
            <a:r>
              <a:rPr lang="en-US" altLang="ko-KR" dirty="0"/>
              <a:t> </a:t>
            </a:r>
            <a:r>
              <a:rPr lang="ko-KR" altLang="en-US" dirty="0"/>
              <a:t>를 사용하여 접속함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Landing Zone </a:t>
            </a:r>
            <a:r>
              <a:rPr lang="ko-KR" altLang="en-US" dirty="0"/>
              <a:t>구축 후는 </a:t>
            </a:r>
            <a:r>
              <a:rPr lang="en-US" altLang="ko-KR" dirty="0"/>
              <a:t>private</a:t>
            </a:r>
            <a:r>
              <a:rPr lang="ko-KR" altLang="en-US" dirty="0"/>
              <a:t> </a:t>
            </a:r>
            <a:r>
              <a:rPr lang="en-US" altLang="ko-KR" dirty="0"/>
              <a:t>IP(10.234.x.x) </a:t>
            </a:r>
            <a:r>
              <a:rPr lang="ko-KR" altLang="en-US" dirty="0"/>
              <a:t>로 접속하여 업무 개발 및 테스트를 진행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Subnet </a:t>
            </a:r>
            <a:r>
              <a:rPr lang="ko-KR" altLang="en-US" dirty="0"/>
              <a:t>구성은 최종 운영형태로 구성함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BF2DD072-6BF1-4D66-BCA5-5E1EFD3BEA85}"/>
              </a:ext>
            </a:extLst>
          </p:cNvPr>
          <p:cNvSpPr txBox="1"/>
          <p:nvPr/>
        </p:nvSpPr>
        <p:spPr>
          <a:xfrm>
            <a:off x="4316062" y="6894116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66" name="그림 165">
            <a:extLst>
              <a:ext uri="{FF2B5EF4-FFF2-40B4-BE49-F238E27FC236}">
                <a16:creationId xmlns:a16="http://schemas.microsoft.com/office/drawing/2014/main" id="{53EB505A-15CD-4539-AABA-4D52545B44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7838" y="4831706"/>
            <a:ext cx="405384" cy="405384"/>
          </a:xfrm>
          <a:prstGeom prst="rect">
            <a:avLst/>
          </a:prstGeom>
        </p:spPr>
      </p:pic>
      <p:pic>
        <p:nvPicPr>
          <p:cNvPr id="167" name="그림 166">
            <a:extLst>
              <a:ext uri="{FF2B5EF4-FFF2-40B4-BE49-F238E27FC236}">
                <a16:creationId xmlns:a16="http://schemas.microsoft.com/office/drawing/2014/main" id="{C4C5AA2B-60EA-4243-9F12-503341B064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32175" y="4902330"/>
            <a:ext cx="252984" cy="2438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B9472DD-2ABD-49B3-AEFC-4E8F65F2CFB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17" y="3057691"/>
            <a:ext cx="494058" cy="49405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10FEB00-A1ED-4B32-B9FD-BA3D223E6D7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131" y="1014462"/>
            <a:ext cx="274150" cy="27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02913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A561935C31A7B498F98FC00A69DE750" ma:contentTypeVersion="10" ma:contentTypeDescription="새 문서를 만듭니다." ma:contentTypeScope="" ma:versionID="189bfa4257decb7f9da25663f471b703">
  <xsd:schema xmlns:xsd="http://www.w3.org/2001/XMLSchema" xmlns:xs="http://www.w3.org/2001/XMLSchema" xmlns:p="http://schemas.microsoft.com/office/2006/metadata/properties" xmlns:ns2="f2a9e004-f10e-4f85-a1ed-b52880043e84" targetNamespace="http://schemas.microsoft.com/office/2006/metadata/properties" ma:root="true" ma:fieldsID="b6e795320a41c772571bf52916bfbb74" ns2:_="">
    <xsd:import namespace="f2a9e004-f10e-4f85-a1ed-b52880043e8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9e004-f10e-4f85-a1ed-b52880043e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FFE81D-1022-4AB7-B1B4-7ADA9FF13AF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6BE1E1-5082-4DB9-AA22-572B7966E0B4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42e8edef-3b6c-4b9b-8503-e74332af4517"/>
    <ds:schemaRef ds:uri="http://schemas.openxmlformats.org/package/2006/metadata/core-properties"/>
    <ds:schemaRef ds:uri="http://schemas.microsoft.com/office/2006/documentManagement/types"/>
    <ds:schemaRef ds:uri="cff0839b-9bbc-425f-bfce-fe099645e64a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CB9EDA1-D21F-43B4-B619-D7302D8966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a9e004-f10e-4f85-a1ed-b52880043e8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4862</TotalTime>
  <Words>220</Words>
  <Application>Microsoft Office PowerPoint</Application>
  <PresentationFormat>A4 용지(210x297mm)</PresentationFormat>
  <Paragraphs>80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1_Office 테마</vt:lpstr>
      <vt:lpstr>T2 구성도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</dc:title>
  <dc:creator>고영민님(YM)/IT기술혁신팀</dc:creator>
  <cp:lastModifiedBy>서태열(SEO Taeeyoul)/Infra그룹/SK</cp:lastModifiedBy>
  <cp:revision>388</cp:revision>
  <cp:lastPrinted>2020-07-26T12:21:56Z</cp:lastPrinted>
  <dcterms:created xsi:type="dcterms:W3CDTF">2020-05-15T03:26:44Z</dcterms:created>
  <dcterms:modified xsi:type="dcterms:W3CDTF">2021-10-29T02:00:59Z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0x0101007A561935C31A7B498F98FC00A69DE750</vt:lpwstr>
  </property>
</Properties>
</file>