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48930-3E31-4437-A46B-2DEEF2CC8A85}" v="289" dt="2022-10-22T10:13:4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4944" autoAdjust="0"/>
  </p:normalViewPr>
  <p:slideViewPr>
    <p:cSldViewPr snapToGrid="0">
      <p:cViewPr varScale="1">
        <p:scale>
          <a:sx n="48" d="100"/>
          <a:sy n="48" d="100"/>
        </p:scale>
        <p:origin x="202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or Sidorenko" userId="7ad94f3c17a65925" providerId="LiveId" clId="{E8E48930-3E31-4437-A46B-2DEEF2CC8A85}"/>
    <pc:docChg chg="undo redo custSel addSld delSld modSld sldOrd addSection delSection">
      <pc:chgData name="Egor Sidorenko" userId="7ad94f3c17a65925" providerId="LiveId" clId="{E8E48930-3E31-4437-A46B-2DEEF2CC8A85}" dt="2022-10-22T12:55:11.196" v="1591" actId="20577"/>
      <pc:docMkLst>
        <pc:docMk/>
      </pc:docMkLst>
      <pc:sldChg chg="addSp delSp modSp mod">
        <pc:chgData name="Egor Sidorenko" userId="7ad94f3c17a65925" providerId="LiveId" clId="{E8E48930-3E31-4437-A46B-2DEEF2CC8A85}" dt="2022-10-16T17:16:13.765" v="360" actId="1032"/>
        <pc:sldMkLst>
          <pc:docMk/>
          <pc:sldMk cId="1819359268" sldId="256"/>
        </pc:sldMkLst>
        <pc:spChg chg="mod">
          <ac:chgData name="Egor Sidorenko" userId="7ad94f3c17a65925" providerId="LiveId" clId="{E8E48930-3E31-4437-A46B-2DEEF2CC8A85}" dt="2022-10-16T15:58:10.450" v="43" actId="20577"/>
          <ac:spMkLst>
            <pc:docMk/>
            <pc:sldMk cId="1819359268" sldId="256"/>
            <ac:spMk id="2" creationId="{8268D3E5-C7A3-47DF-A374-46BF83A69904}"/>
          </ac:spMkLst>
        </pc:spChg>
        <pc:spChg chg="del">
          <ac:chgData name="Egor Sidorenko" userId="7ad94f3c17a65925" providerId="LiveId" clId="{E8E48930-3E31-4437-A46B-2DEEF2CC8A85}" dt="2022-10-16T15:58:25.452" v="44" actId="478"/>
          <ac:spMkLst>
            <pc:docMk/>
            <pc:sldMk cId="1819359268" sldId="256"/>
            <ac:spMk id="3" creationId="{2E78725B-6E40-4D82-B375-7831D81C29EE}"/>
          </ac:spMkLst>
        </pc:spChg>
        <pc:spChg chg="add mod">
          <ac:chgData name="Egor Sidorenko" userId="7ad94f3c17a65925" providerId="LiveId" clId="{E8E48930-3E31-4437-A46B-2DEEF2CC8A85}" dt="2022-10-16T15:58:25.452" v="44" actId="478"/>
          <ac:spMkLst>
            <pc:docMk/>
            <pc:sldMk cId="1819359268" sldId="256"/>
            <ac:spMk id="5" creationId="{49ACC880-E59F-705B-0E2B-15E896946E6F}"/>
          </ac:spMkLst>
        </pc:spChg>
        <pc:graphicFrameChg chg="add del mod modGraphic">
          <ac:chgData name="Egor Sidorenko" userId="7ad94f3c17a65925" providerId="LiveId" clId="{E8E48930-3E31-4437-A46B-2DEEF2CC8A85}" dt="2022-10-16T17:15:32.901" v="358" actId="1032"/>
          <ac:graphicFrameMkLst>
            <pc:docMk/>
            <pc:sldMk cId="1819359268" sldId="256"/>
            <ac:graphicFrameMk id="6" creationId="{3E79E989-032A-B35B-5317-D67F20C5AF89}"/>
          </ac:graphicFrameMkLst>
        </pc:graphicFrameChg>
        <pc:graphicFrameChg chg="add del modGraphic">
          <ac:chgData name="Egor Sidorenko" userId="7ad94f3c17a65925" providerId="LiveId" clId="{E8E48930-3E31-4437-A46B-2DEEF2CC8A85}" dt="2022-10-16T17:16:13.765" v="360" actId="1032"/>
          <ac:graphicFrameMkLst>
            <pc:docMk/>
            <pc:sldMk cId="1819359268" sldId="256"/>
            <ac:graphicFrameMk id="7" creationId="{027F6972-09B9-1037-C5A2-9331CBFA7BF3}"/>
          </ac:graphicFrameMkLst>
        </pc:graphicFrameChg>
      </pc:sldChg>
      <pc:sldChg chg="addSp delSp modSp mod ord modAnim">
        <pc:chgData name="Egor Sidorenko" userId="7ad94f3c17a65925" providerId="LiveId" clId="{E8E48930-3E31-4437-A46B-2DEEF2CC8A85}" dt="2022-10-16T17:59:57.972" v="562"/>
        <pc:sldMkLst>
          <pc:docMk/>
          <pc:sldMk cId="3253689747" sldId="257"/>
        </pc:sldMkLst>
        <pc:spChg chg="mod">
          <ac:chgData name="Egor Sidorenko" userId="7ad94f3c17a65925" providerId="LiveId" clId="{E8E48930-3E31-4437-A46B-2DEEF2CC8A85}" dt="2022-10-16T16:55:54.761" v="244" actId="20577"/>
          <ac:spMkLst>
            <pc:docMk/>
            <pc:sldMk cId="3253689747" sldId="257"/>
            <ac:spMk id="2" creationId="{34DB6CE4-2B13-4715-B5B2-615A55922CA1}"/>
          </ac:spMkLst>
        </pc:spChg>
        <pc:spChg chg="add mod">
          <ac:chgData name="Egor Sidorenko" userId="7ad94f3c17a65925" providerId="LiveId" clId="{E8E48930-3E31-4437-A46B-2DEEF2CC8A85}" dt="2022-10-16T17:40:44.862" v="466" actId="255"/>
          <ac:spMkLst>
            <pc:docMk/>
            <pc:sldMk cId="3253689747" sldId="257"/>
            <ac:spMk id="5" creationId="{AAA7CFCA-1E38-A72F-82E3-2F2BE1F43DFD}"/>
          </ac:spMkLst>
        </pc:spChg>
        <pc:spChg chg="add mod">
          <ac:chgData name="Egor Sidorenko" userId="7ad94f3c17a65925" providerId="LiveId" clId="{E8E48930-3E31-4437-A46B-2DEEF2CC8A85}" dt="2022-10-16T16:55:10.385" v="241"/>
          <ac:spMkLst>
            <pc:docMk/>
            <pc:sldMk cId="3253689747" sldId="257"/>
            <ac:spMk id="6" creationId="{0478BFB0-AE02-8491-C78D-A48261754EEA}"/>
          </ac:spMkLst>
        </pc:spChg>
        <pc:spChg chg="add mod">
          <ac:chgData name="Egor Sidorenko" userId="7ad94f3c17a65925" providerId="LiveId" clId="{E8E48930-3E31-4437-A46B-2DEEF2CC8A85}" dt="2022-10-16T17:00:15.243" v="264"/>
          <ac:spMkLst>
            <pc:docMk/>
            <pc:sldMk cId="3253689747" sldId="257"/>
            <ac:spMk id="7" creationId="{8574A65E-4B76-EAC3-1C9A-A94D0D9F003C}"/>
          </ac:spMkLst>
        </pc:spChg>
        <pc:spChg chg="add mod">
          <ac:chgData name="Egor Sidorenko" userId="7ad94f3c17a65925" providerId="LiveId" clId="{E8E48930-3E31-4437-A46B-2DEEF2CC8A85}" dt="2022-10-16T17:45:33.013" v="498" actId="1076"/>
          <ac:spMkLst>
            <pc:docMk/>
            <pc:sldMk cId="3253689747" sldId="257"/>
            <ac:spMk id="8" creationId="{3675695D-51F3-205E-6930-A1183B4CBCCA}"/>
          </ac:spMkLst>
        </pc:spChg>
        <pc:spChg chg="mod">
          <ac:chgData name="Egor Sidorenko" userId="7ad94f3c17a65925" providerId="LiveId" clId="{E8E48930-3E31-4437-A46B-2DEEF2CC8A85}" dt="2022-10-16T17:24:58.380" v="404" actId="571"/>
          <ac:spMkLst>
            <pc:docMk/>
            <pc:sldMk cId="3253689747" sldId="257"/>
            <ac:spMk id="17" creationId="{1AA752F4-0CC8-186F-1628-61E2BA9038EC}"/>
          </ac:spMkLst>
        </pc:spChg>
        <pc:spChg chg="mod">
          <ac:chgData name="Egor Sidorenko" userId="7ad94f3c17a65925" providerId="LiveId" clId="{E8E48930-3E31-4437-A46B-2DEEF2CC8A85}" dt="2022-10-16T17:24:23.394" v="397" actId="571"/>
          <ac:spMkLst>
            <pc:docMk/>
            <pc:sldMk cId="3253689747" sldId="257"/>
            <ac:spMk id="23" creationId="{ADB32682-6A5F-6A8F-E390-3511BAB204F3}"/>
          </ac:spMkLst>
        </pc:spChg>
        <pc:spChg chg="mod">
          <ac:chgData name="Egor Sidorenko" userId="7ad94f3c17a65925" providerId="LiveId" clId="{E8E48930-3E31-4437-A46B-2DEEF2CC8A85}" dt="2022-10-16T17:24:26.557" v="399" actId="571"/>
          <ac:spMkLst>
            <pc:docMk/>
            <pc:sldMk cId="3253689747" sldId="257"/>
            <ac:spMk id="29" creationId="{550EB59E-86F6-D782-DDB7-1143913393A5}"/>
          </ac:spMkLst>
        </pc:spChg>
        <pc:grpChg chg="add del mod">
          <ac:chgData name="Egor Sidorenko" userId="7ad94f3c17a65925" providerId="LiveId" clId="{E8E48930-3E31-4437-A46B-2DEEF2CC8A85}" dt="2022-10-16T17:45:33.013" v="498" actId="1076"/>
          <ac:grpSpMkLst>
            <pc:docMk/>
            <pc:sldMk cId="3253689747" sldId="257"/>
            <ac:grpSpMk id="9" creationId="{CCE100FD-4C54-AC36-C864-7E5C9E1A7D0A}"/>
          </ac:grpSpMkLst>
        </pc:grpChg>
        <pc:grpChg chg="add mod">
          <ac:chgData name="Egor Sidorenko" userId="7ad94f3c17a65925" providerId="LiveId" clId="{E8E48930-3E31-4437-A46B-2DEEF2CC8A85}" dt="2022-10-16T17:24:58.380" v="404" actId="571"/>
          <ac:grpSpMkLst>
            <pc:docMk/>
            <pc:sldMk cId="3253689747" sldId="257"/>
            <ac:grpSpMk id="15" creationId="{9F348B94-154F-25F2-BC54-92191DB8B0F2}"/>
          </ac:grpSpMkLst>
        </pc:grpChg>
        <pc:grpChg chg="add mod">
          <ac:chgData name="Egor Sidorenko" userId="7ad94f3c17a65925" providerId="LiveId" clId="{E8E48930-3E31-4437-A46B-2DEEF2CC8A85}" dt="2022-10-16T17:24:23.394" v="397" actId="571"/>
          <ac:grpSpMkLst>
            <pc:docMk/>
            <pc:sldMk cId="3253689747" sldId="257"/>
            <ac:grpSpMk id="21" creationId="{C7D23AA4-1D3C-9EDE-D7AC-743C51C8AEF7}"/>
          </ac:grpSpMkLst>
        </pc:grpChg>
        <pc:grpChg chg="add mod">
          <ac:chgData name="Egor Sidorenko" userId="7ad94f3c17a65925" providerId="LiveId" clId="{E8E48930-3E31-4437-A46B-2DEEF2CC8A85}" dt="2022-10-16T17:24:26.557" v="399" actId="571"/>
          <ac:grpSpMkLst>
            <pc:docMk/>
            <pc:sldMk cId="3253689747" sldId="257"/>
            <ac:grpSpMk id="27" creationId="{95ADE25A-6A3F-7C22-75E9-24F68E7E8EE8}"/>
          </ac:grpSpMkLst>
        </pc:grpChg>
        <pc:graphicFrameChg chg="del mod">
          <ac:chgData name="Egor Sidorenko" userId="7ad94f3c17a65925" providerId="LiveId" clId="{E8E48930-3E31-4437-A46B-2DEEF2CC8A85}" dt="2022-10-16T16:38:34.869" v="52" actId="478"/>
          <ac:graphicFrameMkLst>
            <pc:docMk/>
            <pc:sldMk cId="3253689747" sldId="257"/>
            <ac:graphicFrameMk id="4" creationId="{8D4F1745-A55E-4835-88EB-BC637121B608}"/>
          </ac:graphicFrameMkLst>
        </pc:graphicFrameChg>
        <pc:graphicFrameChg chg="add del modGraphic">
          <ac:chgData name="Egor Sidorenko" userId="7ad94f3c17a65925" providerId="LiveId" clId="{E8E48930-3E31-4437-A46B-2DEEF2CC8A85}" dt="2022-10-16T17:11:41.994" v="349" actId="1032"/>
          <ac:graphicFrameMkLst>
            <pc:docMk/>
            <pc:sldMk cId="3253689747" sldId="257"/>
            <ac:graphicFrameMk id="10" creationId="{6E815985-9D4B-3B81-D194-F7D90DB09048}"/>
          </ac:graphicFrameMkLst>
        </pc:graphicFrameChg>
        <pc:graphicFrameChg chg="add del modGraphic">
          <ac:chgData name="Egor Sidorenko" userId="7ad94f3c17a65925" providerId="LiveId" clId="{E8E48930-3E31-4437-A46B-2DEEF2CC8A85}" dt="2022-10-16T17:12:30.637" v="351" actId="1032"/>
          <ac:graphicFrameMkLst>
            <pc:docMk/>
            <pc:sldMk cId="3253689747" sldId="257"/>
            <ac:graphicFrameMk id="11" creationId="{1D06E222-74E6-EB03-E483-F2366E97A2F7}"/>
          </ac:graphicFrameMkLst>
        </pc:graphicFrameChg>
        <pc:graphicFrameChg chg="add del mod modGraphic">
          <ac:chgData name="Egor Sidorenko" userId="7ad94f3c17a65925" providerId="LiveId" clId="{E8E48930-3E31-4437-A46B-2DEEF2CC8A85}" dt="2022-10-16T17:24:02.882" v="391" actId="1032"/>
          <ac:graphicFrameMkLst>
            <pc:docMk/>
            <pc:sldMk cId="3253689747" sldId="257"/>
            <ac:graphicFrameMk id="12" creationId="{B60FA575-79B4-382B-14FD-6EF64903CA5E}"/>
          </ac:graphicFrameMkLst>
        </pc:graphicFrameChg>
        <pc:picChg chg="add mod">
          <ac:chgData name="Egor Sidorenko" userId="7ad94f3c17a65925" providerId="LiveId" clId="{E8E48930-3E31-4437-A46B-2DEEF2CC8A85}" dt="2022-10-16T17:24:58.380" v="404" actId="571"/>
          <ac:picMkLst>
            <pc:docMk/>
            <pc:sldMk cId="3253689747" sldId="257"/>
            <ac:picMk id="13" creationId="{5324CC01-B3F3-2712-E4DC-829E5F7A329D}"/>
          </ac:picMkLst>
        </pc:picChg>
        <pc:picChg chg="add mod">
          <ac:chgData name="Egor Sidorenko" userId="7ad94f3c17a65925" providerId="LiveId" clId="{E8E48930-3E31-4437-A46B-2DEEF2CC8A85}" dt="2022-10-16T17:24:58.380" v="404" actId="571"/>
          <ac:picMkLst>
            <pc:docMk/>
            <pc:sldMk cId="3253689747" sldId="257"/>
            <ac:picMk id="14" creationId="{C23347D9-863B-CFA4-514F-ED9EC2056FB0}"/>
          </ac:picMkLst>
        </pc:picChg>
        <pc:picChg chg="mod">
          <ac:chgData name="Egor Sidorenko" userId="7ad94f3c17a65925" providerId="LiveId" clId="{E8E48930-3E31-4437-A46B-2DEEF2CC8A85}" dt="2022-10-16T17:24:58.380" v="404" actId="571"/>
          <ac:picMkLst>
            <pc:docMk/>
            <pc:sldMk cId="3253689747" sldId="257"/>
            <ac:picMk id="16" creationId="{C5B70A15-8C6D-FFD3-2AED-AC007C632072}"/>
          </ac:picMkLst>
        </pc:picChg>
        <pc:picChg chg="add mod">
          <ac:chgData name="Egor Sidorenko" userId="7ad94f3c17a65925" providerId="LiveId" clId="{E8E48930-3E31-4437-A46B-2DEEF2CC8A85}" dt="2022-10-16T17:24:23.394" v="397" actId="571"/>
          <ac:picMkLst>
            <pc:docMk/>
            <pc:sldMk cId="3253689747" sldId="257"/>
            <ac:picMk id="18" creationId="{25C61837-DE34-6204-15F7-B06529ADBA93}"/>
          </ac:picMkLst>
        </pc:picChg>
        <pc:picChg chg="add mod">
          <ac:chgData name="Egor Sidorenko" userId="7ad94f3c17a65925" providerId="LiveId" clId="{E8E48930-3E31-4437-A46B-2DEEF2CC8A85}" dt="2022-10-16T17:24:23.394" v="397" actId="571"/>
          <ac:picMkLst>
            <pc:docMk/>
            <pc:sldMk cId="3253689747" sldId="257"/>
            <ac:picMk id="19" creationId="{A067EAFB-8F64-8215-29C1-0299C7317536}"/>
          </ac:picMkLst>
        </pc:picChg>
        <pc:picChg chg="add mod">
          <ac:chgData name="Egor Sidorenko" userId="7ad94f3c17a65925" providerId="LiveId" clId="{E8E48930-3E31-4437-A46B-2DEEF2CC8A85}" dt="2022-10-16T17:24:23.394" v="397" actId="571"/>
          <ac:picMkLst>
            <pc:docMk/>
            <pc:sldMk cId="3253689747" sldId="257"/>
            <ac:picMk id="20" creationId="{EEADE06E-2F7F-3413-DB02-2A0F1C3BFB91}"/>
          </ac:picMkLst>
        </pc:picChg>
        <pc:picChg chg="mod">
          <ac:chgData name="Egor Sidorenko" userId="7ad94f3c17a65925" providerId="LiveId" clId="{E8E48930-3E31-4437-A46B-2DEEF2CC8A85}" dt="2022-10-16T17:24:23.394" v="397" actId="571"/>
          <ac:picMkLst>
            <pc:docMk/>
            <pc:sldMk cId="3253689747" sldId="257"/>
            <ac:picMk id="22" creationId="{F4AE86A3-F245-1D37-B323-039BDEEC0F9C}"/>
          </ac:picMkLst>
        </pc:picChg>
        <pc:picChg chg="add mod">
          <ac:chgData name="Egor Sidorenko" userId="7ad94f3c17a65925" providerId="LiveId" clId="{E8E48930-3E31-4437-A46B-2DEEF2CC8A85}" dt="2022-10-16T17:24:26.557" v="399" actId="571"/>
          <ac:picMkLst>
            <pc:docMk/>
            <pc:sldMk cId="3253689747" sldId="257"/>
            <ac:picMk id="24" creationId="{CB89C761-25AE-B007-F921-A6DB4D25436E}"/>
          </ac:picMkLst>
        </pc:picChg>
        <pc:picChg chg="add mod">
          <ac:chgData name="Egor Sidorenko" userId="7ad94f3c17a65925" providerId="LiveId" clId="{E8E48930-3E31-4437-A46B-2DEEF2CC8A85}" dt="2022-10-16T17:24:26.557" v="399" actId="571"/>
          <ac:picMkLst>
            <pc:docMk/>
            <pc:sldMk cId="3253689747" sldId="257"/>
            <ac:picMk id="25" creationId="{ED617C96-93EB-5222-F084-18598D052D1F}"/>
          </ac:picMkLst>
        </pc:picChg>
        <pc:picChg chg="add mod">
          <ac:chgData name="Egor Sidorenko" userId="7ad94f3c17a65925" providerId="LiveId" clId="{E8E48930-3E31-4437-A46B-2DEEF2CC8A85}" dt="2022-10-16T17:24:26.557" v="399" actId="571"/>
          <ac:picMkLst>
            <pc:docMk/>
            <pc:sldMk cId="3253689747" sldId="257"/>
            <ac:picMk id="26" creationId="{6B2438C8-4A8B-1382-95C1-7830BBBC60FF}"/>
          </ac:picMkLst>
        </pc:picChg>
        <pc:picChg chg="mod">
          <ac:chgData name="Egor Sidorenko" userId="7ad94f3c17a65925" providerId="LiveId" clId="{E8E48930-3E31-4437-A46B-2DEEF2CC8A85}" dt="2022-10-16T17:24:26.557" v="399" actId="571"/>
          <ac:picMkLst>
            <pc:docMk/>
            <pc:sldMk cId="3253689747" sldId="257"/>
            <ac:picMk id="28" creationId="{DC49BAEB-52AE-E6BE-1482-EAC2AE661972}"/>
          </ac:picMkLst>
        </pc:picChg>
        <pc:picChg chg="add del mod">
          <ac:chgData name="Egor Sidorenko" userId="7ad94f3c17a65925" providerId="LiveId" clId="{E8E48930-3E31-4437-A46B-2DEEF2CC8A85}" dt="2022-10-16T17:34:43.278" v="444" actId="478"/>
          <ac:picMkLst>
            <pc:docMk/>
            <pc:sldMk cId="3253689747" sldId="257"/>
            <ac:picMk id="30" creationId="{9ACFDD5B-6B55-5972-D7AD-06D083C794A6}"/>
          </ac:picMkLst>
        </pc:picChg>
        <pc:picChg chg="add del mod">
          <ac:chgData name="Egor Sidorenko" userId="7ad94f3c17a65925" providerId="LiveId" clId="{E8E48930-3E31-4437-A46B-2DEEF2CC8A85}" dt="2022-10-16T16:46:41.400" v="189"/>
          <ac:picMkLst>
            <pc:docMk/>
            <pc:sldMk cId="3253689747" sldId="257"/>
            <ac:picMk id="1026" creationId="{4C769EC5-C87B-37F1-2F95-8CB983FE94D7}"/>
          </ac:picMkLst>
        </pc:picChg>
        <pc:picChg chg="add del mod">
          <ac:chgData name="Egor Sidorenko" userId="7ad94f3c17a65925" providerId="LiveId" clId="{E8E48930-3E31-4437-A46B-2DEEF2CC8A85}" dt="2022-10-16T17:45:10.387" v="493" actId="1076"/>
          <ac:picMkLst>
            <pc:docMk/>
            <pc:sldMk cId="3253689747" sldId="257"/>
            <ac:picMk id="1028" creationId="{B95F38A1-AB46-8E08-42E1-C4C5D1E47BF7}"/>
          </ac:picMkLst>
        </pc:picChg>
        <pc:picChg chg="add del mod">
          <ac:chgData name="Egor Sidorenko" userId="7ad94f3c17a65925" providerId="LiveId" clId="{E8E48930-3E31-4437-A46B-2DEEF2CC8A85}" dt="2022-10-16T17:24:01.814" v="389" actId="1076"/>
          <ac:picMkLst>
            <pc:docMk/>
            <pc:sldMk cId="3253689747" sldId="257"/>
            <ac:picMk id="1030" creationId="{CA0B2D2F-B68A-0633-6465-FABC5D3491E5}"/>
          </ac:picMkLst>
        </pc:picChg>
        <pc:picChg chg="add del mod">
          <ac:chgData name="Egor Sidorenko" userId="7ad94f3c17a65925" providerId="LiveId" clId="{E8E48930-3E31-4437-A46B-2DEEF2CC8A85}" dt="2022-10-16T17:41:31.125" v="471" actId="14100"/>
          <ac:picMkLst>
            <pc:docMk/>
            <pc:sldMk cId="3253689747" sldId="257"/>
            <ac:picMk id="1032" creationId="{98263E19-97B5-9E94-8D47-520C6F67B7D7}"/>
          </ac:picMkLst>
        </pc:picChg>
        <pc:picChg chg="add mod">
          <ac:chgData name="Egor Sidorenko" userId="7ad94f3c17a65925" providerId="LiveId" clId="{E8E48930-3E31-4437-A46B-2DEEF2CC8A85}" dt="2022-10-16T17:45:33.013" v="498" actId="1076"/>
          <ac:picMkLst>
            <pc:docMk/>
            <pc:sldMk cId="3253689747" sldId="257"/>
            <ac:picMk id="1034" creationId="{853454E3-6641-D373-9DE2-D883CB065A89}"/>
          </ac:picMkLst>
        </pc:picChg>
        <pc:picChg chg="add del mod">
          <ac:chgData name="Egor Sidorenko" userId="7ad94f3c17a65925" providerId="LiveId" clId="{E8E48930-3E31-4437-A46B-2DEEF2CC8A85}" dt="2022-10-16T17:45:33.779" v="499" actId="1076"/>
          <ac:picMkLst>
            <pc:docMk/>
            <pc:sldMk cId="3253689747" sldId="257"/>
            <ac:picMk id="1036" creationId="{8FBBD2FB-0947-BAB7-E6E6-BF1013E746B8}"/>
          </ac:picMkLst>
        </pc:picChg>
      </pc:sldChg>
      <pc:sldChg chg="modSp mod modNotesTx">
        <pc:chgData name="Egor Sidorenko" userId="7ad94f3c17a65925" providerId="LiveId" clId="{E8E48930-3E31-4437-A46B-2DEEF2CC8A85}" dt="2022-10-16T18:52:05.435" v="1032" actId="20577"/>
        <pc:sldMkLst>
          <pc:docMk/>
          <pc:sldMk cId="2172179498" sldId="258"/>
        </pc:sldMkLst>
        <pc:spChg chg="mod">
          <ac:chgData name="Egor Sidorenko" userId="7ad94f3c17a65925" providerId="LiveId" clId="{E8E48930-3E31-4437-A46B-2DEEF2CC8A85}" dt="2022-10-16T17:46:54.317" v="533" actId="20577"/>
          <ac:spMkLst>
            <pc:docMk/>
            <pc:sldMk cId="2172179498" sldId="258"/>
            <ac:spMk id="2" creationId="{34DB6CE4-2B13-4715-B5B2-615A55922CA1}"/>
          </ac:spMkLst>
        </pc:spChg>
        <pc:spChg chg="mod">
          <ac:chgData name="Egor Sidorenko" userId="7ad94f3c17a65925" providerId="LiveId" clId="{E8E48930-3E31-4437-A46B-2DEEF2CC8A85}" dt="2022-10-16T18:41:10.831" v="1009" actId="403"/>
          <ac:spMkLst>
            <pc:docMk/>
            <pc:sldMk cId="2172179498" sldId="258"/>
            <ac:spMk id="3" creationId="{143F5361-68C0-4BF5-80C8-F1E7BF92B2DB}"/>
          </ac:spMkLst>
        </pc:spChg>
      </pc:sldChg>
      <pc:sldChg chg="addSp delSp modSp mod modNotesTx">
        <pc:chgData name="Egor Sidorenko" userId="7ad94f3c17a65925" providerId="LiveId" clId="{E8E48930-3E31-4437-A46B-2DEEF2CC8A85}" dt="2022-10-22T12:55:11.196" v="1591" actId="20577"/>
        <pc:sldMkLst>
          <pc:docMk/>
          <pc:sldMk cId="1193417028" sldId="259"/>
        </pc:sldMkLst>
        <pc:spChg chg="mod">
          <ac:chgData name="Egor Sidorenko" userId="7ad94f3c17a65925" providerId="LiveId" clId="{E8E48930-3E31-4437-A46B-2DEEF2CC8A85}" dt="2022-10-16T19:05:33.593" v="1046" actId="122"/>
          <ac:spMkLst>
            <pc:docMk/>
            <pc:sldMk cId="1193417028" sldId="259"/>
            <ac:spMk id="2" creationId="{34DB6CE4-2B13-4715-B5B2-615A55922CA1}"/>
          </ac:spMkLst>
        </pc:spChg>
        <pc:spChg chg="add mod">
          <ac:chgData name="Egor Sidorenko" userId="7ad94f3c17a65925" providerId="LiveId" clId="{E8E48930-3E31-4437-A46B-2DEEF2CC8A85}" dt="2022-10-22T10:03:57.034" v="1315" actId="403"/>
          <ac:spMkLst>
            <pc:docMk/>
            <pc:sldMk cId="1193417028" sldId="259"/>
            <ac:spMk id="4" creationId="{AC4A6016-12C5-0721-B6FB-FD456C26A9BA}"/>
          </ac:spMkLst>
        </pc:spChg>
        <pc:spChg chg="add del mod">
          <ac:chgData name="Egor Sidorenko" userId="7ad94f3c17a65925" providerId="LiveId" clId="{E8E48930-3E31-4437-A46B-2DEEF2CC8A85}" dt="2022-10-16T19:04:47.642" v="1035"/>
          <ac:spMkLst>
            <pc:docMk/>
            <pc:sldMk cId="1193417028" sldId="259"/>
            <ac:spMk id="5" creationId="{695B15F5-AF0F-1F94-D127-63F5623B8F88}"/>
          </ac:spMkLst>
        </pc:spChg>
        <pc:graphicFrameChg chg="add del modGraphic">
          <ac:chgData name="Egor Sidorenko" userId="7ad94f3c17a65925" providerId="LiveId" clId="{E8E48930-3E31-4437-A46B-2DEEF2CC8A85}" dt="2022-10-22T10:01:50.634" v="1227" actId="478"/>
          <ac:graphicFrameMkLst>
            <pc:docMk/>
            <pc:sldMk cId="1193417028" sldId="259"/>
            <ac:graphicFrameMk id="3" creationId="{890F3095-1728-B947-5493-2B3EF0A63138}"/>
          </ac:graphicFrameMkLst>
        </pc:graphicFrameChg>
        <pc:graphicFrameChg chg="del mod">
          <ac:chgData name="Egor Sidorenko" userId="7ad94f3c17a65925" providerId="LiveId" clId="{E8E48930-3E31-4437-A46B-2DEEF2CC8A85}" dt="2022-10-16T19:04:44.792" v="1034" actId="478"/>
          <ac:graphicFrameMkLst>
            <pc:docMk/>
            <pc:sldMk cId="1193417028" sldId="259"/>
            <ac:graphicFrameMk id="4" creationId="{242FA989-6B7C-488C-85ED-CB8D01BA3254}"/>
          </ac:graphicFrameMkLst>
        </pc:graphicFrameChg>
        <pc:picChg chg="add mod">
          <ac:chgData name="Egor Sidorenko" userId="7ad94f3c17a65925" providerId="LiveId" clId="{E8E48930-3E31-4437-A46B-2DEEF2CC8A85}" dt="2022-10-22T10:03:44.421" v="1313" actId="1076"/>
          <ac:picMkLst>
            <pc:docMk/>
            <pc:sldMk cId="1193417028" sldId="259"/>
            <ac:picMk id="1026" creationId="{F4351551-1060-EEB3-B297-603613C8F8DD}"/>
          </ac:picMkLst>
        </pc:picChg>
        <pc:picChg chg="add del">
          <ac:chgData name="Egor Sidorenko" userId="7ad94f3c17a65925" providerId="LiveId" clId="{E8E48930-3E31-4437-A46B-2DEEF2CC8A85}" dt="2022-10-16T19:05:14.659" v="1040"/>
          <ac:picMkLst>
            <pc:docMk/>
            <pc:sldMk cId="1193417028" sldId="259"/>
            <ac:picMk id="1028" creationId="{FE478EA8-5E4B-C591-061B-4EAFA31D2659}"/>
          </ac:picMkLst>
        </pc:picChg>
      </pc:sldChg>
      <pc:sldChg chg="addSp delSp modSp mod">
        <pc:chgData name="Egor Sidorenko" userId="7ad94f3c17a65925" providerId="LiveId" clId="{E8E48930-3E31-4437-A46B-2DEEF2CC8A85}" dt="2022-10-16T19:19:06.436" v="1154" actId="403"/>
        <pc:sldMkLst>
          <pc:docMk/>
          <pc:sldMk cId="1398410914" sldId="260"/>
        </pc:sldMkLst>
        <pc:spChg chg="mod">
          <ac:chgData name="Egor Sidorenko" userId="7ad94f3c17a65925" providerId="LiveId" clId="{E8E48930-3E31-4437-A46B-2DEEF2CC8A85}" dt="2022-10-16T19:19:06.436" v="1154" actId="403"/>
          <ac:spMkLst>
            <pc:docMk/>
            <pc:sldMk cId="1398410914" sldId="260"/>
            <ac:spMk id="2" creationId="{34DB6CE4-2B13-4715-B5B2-615A55922CA1}"/>
          </ac:spMkLst>
        </pc:spChg>
        <pc:spChg chg="del">
          <ac:chgData name="Egor Sidorenko" userId="7ad94f3c17a65925" providerId="LiveId" clId="{E8E48930-3E31-4437-A46B-2DEEF2CC8A85}" dt="2022-10-16T19:18:46.352" v="1146" actId="478"/>
          <ac:spMkLst>
            <pc:docMk/>
            <pc:sldMk cId="1398410914" sldId="260"/>
            <ac:spMk id="3" creationId="{143F5361-68C0-4BF5-80C8-F1E7BF92B2DB}"/>
          </ac:spMkLst>
        </pc:spChg>
        <pc:spChg chg="del">
          <ac:chgData name="Egor Sidorenko" userId="7ad94f3c17a65925" providerId="LiveId" clId="{E8E48930-3E31-4437-A46B-2DEEF2CC8A85}" dt="2022-10-16T19:18:49.070" v="1147" actId="478"/>
          <ac:spMkLst>
            <pc:docMk/>
            <pc:sldMk cId="1398410914" sldId="260"/>
            <ac:spMk id="4" creationId="{7B7B7B7B-7D76-4749-8BC0-1A579CBD0BA6}"/>
          </ac:spMkLst>
        </pc:spChg>
        <pc:spChg chg="add del mod">
          <ac:chgData name="Egor Sidorenko" userId="7ad94f3c17a65925" providerId="LiveId" clId="{E8E48930-3E31-4437-A46B-2DEEF2CC8A85}" dt="2022-10-16T19:18:53.483" v="1149" actId="478"/>
          <ac:spMkLst>
            <pc:docMk/>
            <pc:sldMk cId="1398410914" sldId="260"/>
            <ac:spMk id="6" creationId="{1C56494C-9BBA-040C-DD83-071577772EE0}"/>
          </ac:spMkLst>
        </pc:spChg>
        <pc:spChg chg="add del mod">
          <ac:chgData name="Egor Sidorenko" userId="7ad94f3c17a65925" providerId="LiveId" clId="{E8E48930-3E31-4437-A46B-2DEEF2CC8A85}" dt="2022-10-16T19:18:51.859" v="1148" actId="478"/>
          <ac:spMkLst>
            <pc:docMk/>
            <pc:sldMk cId="1398410914" sldId="260"/>
            <ac:spMk id="8" creationId="{C2CB2FB7-2856-11E2-593F-99F3C55E1CB4}"/>
          </ac:spMkLst>
        </pc:spChg>
      </pc:sldChg>
      <pc:sldChg chg="del">
        <pc:chgData name="Egor Sidorenko" userId="7ad94f3c17a65925" providerId="LiveId" clId="{E8E48930-3E31-4437-A46B-2DEEF2CC8A85}" dt="2022-10-16T19:36:36.383" v="1155" actId="47"/>
        <pc:sldMkLst>
          <pc:docMk/>
          <pc:sldMk cId="1348318116" sldId="261"/>
        </pc:sldMkLst>
      </pc:sldChg>
      <pc:sldChg chg="addSp delSp modSp add mod modNotesTx">
        <pc:chgData name="Egor Sidorenko" userId="7ad94f3c17a65925" providerId="LiveId" clId="{E8E48930-3E31-4437-A46B-2DEEF2CC8A85}" dt="2022-10-22T10:22:16.479" v="1590" actId="20577"/>
        <pc:sldMkLst>
          <pc:docMk/>
          <pc:sldMk cId="1639985306" sldId="261"/>
        </pc:sldMkLst>
        <pc:spChg chg="mod">
          <ac:chgData name="Egor Sidorenko" userId="7ad94f3c17a65925" providerId="LiveId" clId="{E8E48930-3E31-4437-A46B-2DEEF2CC8A85}" dt="2022-10-22T10:12:47.446" v="1365" actId="404"/>
          <ac:spMkLst>
            <pc:docMk/>
            <pc:sldMk cId="1639985306" sldId="261"/>
            <ac:spMk id="2" creationId="{34DB6CE4-2B13-4715-B5B2-615A55922CA1}"/>
          </ac:spMkLst>
        </pc:spChg>
        <pc:spChg chg="add mod">
          <ac:chgData name="Egor Sidorenko" userId="7ad94f3c17a65925" providerId="LiveId" clId="{E8E48930-3E31-4437-A46B-2DEEF2CC8A85}" dt="2022-10-22T10:16:41.121" v="1588" actId="20577"/>
          <ac:spMkLst>
            <pc:docMk/>
            <pc:sldMk cId="1639985306" sldId="261"/>
            <ac:spMk id="3" creationId="{B5E8FA8D-7366-3703-3C5B-A5CA10AEABD7}"/>
          </ac:spMkLst>
        </pc:spChg>
        <pc:spChg chg="add mod">
          <ac:chgData name="Egor Sidorenko" userId="7ad94f3c17a65925" providerId="LiveId" clId="{E8E48930-3E31-4437-A46B-2DEEF2CC8A85}" dt="2022-10-22T10:16:22.823" v="1558"/>
          <ac:spMkLst>
            <pc:docMk/>
            <pc:sldMk cId="1639985306" sldId="261"/>
            <ac:spMk id="4" creationId="{D70C8150-E127-BBFA-41AD-18602160DA87}"/>
          </ac:spMkLst>
        </pc:spChg>
        <pc:picChg chg="del">
          <ac:chgData name="Egor Sidorenko" userId="7ad94f3c17a65925" providerId="LiveId" clId="{E8E48930-3E31-4437-A46B-2DEEF2CC8A85}" dt="2022-10-17T05:31:18.369" v="1176" actId="478"/>
          <ac:picMkLst>
            <pc:docMk/>
            <pc:sldMk cId="1639985306" sldId="261"/>
            <ac:picMk id="1026" creationId="{F4351551-1060-EEB3-B297-603613C8F8DD}"/>
          </ac:picMkLst>
        </pc:picChg>
      </pc:sldChg>
      <pc:sldChg chg="del">
        <pc:chgData name="Egor Sidorenko" userId="7ad94f3c17a65925" providerId="LiveId" clId="{E8E48930-3E31-4437-A46B-2DEEF2CC8A85}" dt="2022-10-16T19:36:37.295" v="1156" actId="47"/>
        <pc:sldMkLst>
          <pc:docMk/>
          <pc:sldMk cId="2919556985" sldId="262"/>
        </pc:sldMkLst>
      </pc:sldChg>
      <pc:sldChg chg="add">
        <pc:chgData name="Egor Sidorenko" userId="7ad94f3c17a65925" providerId="LiveId" clId="{E8E48930-3E31-4437-A46B-2DEEF2CC8A85}" dt="2022-10-22T10:12:20.930" v="1316" actId="2890"/>
        <pc:sldMkLst>
          <pc:docMk/>
          <pc:sldMk cId="3893850657" sldId="262"/>
        </pc:sldMkLst>
      </pc:sldChg>
      <pc:sldChg chg="del">
        <pc:chgData name="Egor Sidorenko" userId="7ad94f3c17a65925" providerId="LiveId" clId="{E8E48930-3E31-4437-A46B-2DEEF2CC8A85}" dt="2022-10-16T19:36:38.036" v="1157" actId="47"/>
        <pc:sldMkLst>
          <pc:docMk/>
          <pc:sldMk cId="1902613301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data.sqlclie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ru-ru/dotnet/api/system.data.oracleclient" TargetMode="External"/><Relationship Id="rId5" Type="http://schemas.openxmlformats.org/officeDocument/2006/relationships/hyperlink" Target="https://learn.microsoft.com/ru-ru/dotnet/api/system.data.odbc" TargetMode="External"/><Relationship Id="rId4" Type="http://schemas.openxmlformats.org/officeDocument/2006/relationships/hyperlink" Target="https://learn.microsoft.com/ru-ru/dotnet/api/system.data.oledb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data.datatabl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learn.microsoft.com/ru-ru/dotnet/api/system.data.dataview" TargetMode="External"/><Relationship Id="rId4" Type="http://schemas.openxmlformats.org/officeDocument/2006/relationships/hyperlink" Target="https://learn.microsoft.com/ru-ru/dotnet/framework/data/adonet/dataset-datatable-dataview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9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ADO.NET –</a:t>
            </a:r>
            <a:r>
              <a:rPr lang="ru-RU" dirty="0"/>
              <a:t> </a:t>
            </a:r>
            <a:r>
              <a:rPr lang="en-US" dirty="0" err="1"/>
              <a:t>ActiveXDataObjects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Набор классов, интерфейсов</a:t>
            </a:r>
          </a:p>
          <a:p>
            <a:r>
              <a:rPr lang="ru-RU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DataSet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SqlConnection:DbConnection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SqlCommand: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DbCommand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SqlDataReader,SqlDataAdapter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DbTransaction</a:t>
            </a:r>
            <a:endParaRPr lang="ru-RU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ru-RU" dirty="0">
                <a:effectLst/>
              </a:rPr>
              <a:t>Поставщик данных .</a:t>
            </a:r>
            <a:r>
              <a:rPr lang="en-US" dirty="0">
                <a:effectLst/>
              </a:rPr>
              <a:t>NET Framework </a:t>
            </a:r>
            <a:r>
              <a:rPr lang="ru-RU" dirty="0">
                <a:effectLst/>
              </a:rPr>
              <a:t>для </a:t>
            </a:r>
            <a:r>
              <a:rPr lang="en-US" dirty="0">
                <a:effectLst/>
              </a:rPr>
              <a:t>SQL Server</a:t>
            </a:r>
            <a:r>
              <a:rPr lang="ru-RU" dirty="0">
                <a:effectLst/>
              </a:rPr>
              <a:t> - Предоставляет доступ к данным для </a:t>
            </a:r>
            <a:r>
              <a:rPr lang="en-US" dirty="0">
                <a:effectLst/>
              </a:rPr>
              <a:t>Microsoft SQL Server. </a:t>
            </a:r>
            <a:r>
              <a:rPr lang="ru-RU" dirty="0">
                <a:effectLst/>
              </a:rPr>
              <a:t>Использует пространство имен </a:t>
            </a:r>
            <a:r>
              <a:rPr lang="en-US" u="none" strike="noStrike" dirty="0" err="1">
                <a:effectLst/>
                <a:hlinkClick r:id="rId3"/>
              </a:rPr>
              <a:t>System.Data.SqlClient</a:t>
            </a:r>
            <a:r>
              <a:rPr lang="en-US" dirty="0">
                <a:effectLst/>
              </a:rPr>
              <a:t> 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Поставщик данных .NET Framework для OLE DB</a:t>
            </a:r>
            <a:r>
              <a:rPr lang="en-US" dirty="0">
                <a:effectLst/>
              </a:rPr>
              <a:t> -  </a:t>
            </a:r>
            <a:r>
              <a:rPr lang="ru-RU" dirty="0">
                <a:effectLst/>
              </a:rPr>
              <a:t>Для источников данных OLE DB. Использует пространство имен </a:t>
            </a:r>
            <a:r>
              <a:rPr lang="ru-RU" u="none" strike="noStrike" dirty="0" err="1">
                <a:effectLst/>
                <a:hlinkClick r:id="rId4"/>
              </a:rPr>
              <a:t>System.Data.OleDb</a:t>
            </a:r>
            <a:r>
              <a:rPr lang="ru-RU" dirty="0">
                <a:effectLst/>
              </a:rPr>
              <a:t> .</a:t>
            </a:r>
            <a:r>
              <a:rPr lang="en-US" dirty="0">
                <a:effectLst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Провайдер для OLE DB (Предоставляет доступ к некоторым старым версиям MS SQL Server, а также к БД Access, DB2, MySQL и Oracle)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- deprecated</a:t>
            </a:r>
            <a:endParaRPr lang="en-US" dirty="0">
              <a:effectLst/>
            </a:endParaRPr>
          </a:p>
          <a:p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Поставщик данных .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NET Framework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для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ODBC -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Для источников данных ODBC. Использует пространство имен </a:t>
            </a:r>
            <a:r>
              <a:rPr lang="ru-RU" b="0" i="0" u="none" strike="noStrike" dirty="0" err="1">
                <a:effectLst/>
                <a:latin typeface="Segoe UI" panose="020B0502040204020203" pitchFamily="34" charset="0"/>
                <a:hlinkClick r:id="rId5"/>
              </a:rPr>
              <a:t>System.Data.Odbc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Поставщик данных .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NET Framework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для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Oracle -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Для источников данных Oracle. поставщик данных платформа .NET Framework для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oracle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поддерживает клиентское программное обеспечение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oracle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версии 8.1.7 и более поздних версий, а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также </a:t>
            </a:r>
            <a:r>
              <a:rPr lang="ru-RU" b="0" i="0" u="none" strike="noStrike" dirty="0" err="1">
                <a:effectLst/>
                <a:latin typeface="Segoe UI" panose="020B0502040204020203" pitchFamily="34" charset="0"/>
                <a:hlinkClick r:id="rId6"/>
              </a:rPr>
              <a:t>System.Data.OracleClient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использует пространство имен.</a:t>
            </a:r>
            <a:endParaRPr lang="en-US" dirty="0">
              <a:effectLst/>
            </a:endParaRPr>
          </a:p>
          <a:p>
            <a:b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</a:br>
            <a:br>
              <a:rPr lang="ru-RU" b="0" i="0" dirty="0">
                <a:solidFill>
                  <a:srgbClr val="171717"/>
                </a:solidFill>
                <a:effectLst/>
                <a:latin typeface="SFMono-Regular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DataReader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обеспечивает высокопроизводительный поток данных из источника данных. Наконец, </a:t>
            </a:r>
            <a:r>
              <a:rPr lang="ru-RU" dirty="0" err="1"/>
              <a:t>DataAdapter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предоставляет мост между объектом </a:t>
            </a:r>
            <a:r>
              <a:rPr lang="ru-RU" dirty="0" err="1"/>
              <a:t>DataSet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и источником данных. </a:t>
            </a:r>
            <a:r>
              <a:rPr lang="ru-RU" dirty="0" err="1"/>
              <a:t>DataAdapter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использует объекты </a:t>
            </a:r>
            <a:r>
              <a:rPr lang="ru-RU" dirty="0"/>
              <a:t>Command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для выполнения команд SQL на источнике данных для загрузки </a:t>
            </a:r>
            <a:r>
              <a:rPr lang="ru-RU" dirty="0" err="1"/>
              <a:t>DataSet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с данными и согласования изменений данных, выполненных в </a:t>
            </a:r>
            <a:r>
              <a:rPr lang="ru-RU" dirty="0" err="1"/>
              <a:t>DataSet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вновь с источником данных.</a:t>
            </a:r>
            <a:b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Класс 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DataSet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в ADO.NET специально сконструирован для доступа к данным независимо от источника данных. Поэтому он может быть использован со многими и разными источниками данных, с XML-данными или для управления данными, локальными для приложения. 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DataSet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содержит коллекцию одного или нескольких объектов </a:t>
            </a:r>
            <a:r>
              <a:rPr lang="ru-RU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DataTable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состоящих из строк и столбцов данных, а также первичный ключ, внешний ключ, ограничение и связанные сведения о данных в объектах 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DataTable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Дополнительные сведения см. в разделе </a:t>
            </a:r>
            <a:r>
              <a:rPr lang="ru-RU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наборы данных, </a:t>
            </a:r>
            <a:r>
              <a:rPr lang="ru-RU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DataTables</a:t>
            </a:r>
            <a:r>
              <a:rPr lang="ru-RU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 и </a:t>
            </a:r>
            <a:r>
              <a:rPr lang="ru-RU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DataSets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на следующей схеме показана связь между поставщиком данных платформа .NET Framework и 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DataSet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.</a:t>
            </a:r>
          </a:p>
          <a:p>
            <a:r>
              <a:rPr lang="ru-RU" dirty="0"/>
              <a:t>Внутри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ru-RU" dirty="0"/>
              <a:t>основные это </a:t>
            </a:r>
            <a:r>
              <a:rPr lang="en-US" dirty="0" err="1"/>
              <a:t>DataRow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DataColumn</a:t>
            </a:r>
            <a:br>
              <a:rPr lang="ru-RU" dirty="0"/>
            </a:br>
            <a:r>
              <a:rPr lang="ru-RU" b="0" i="0" u="none" strike="noStrike" dirty="0" err="1">
                <a:effectLst/>
                <a:latin typeface="Segoe UI" panose="020B0502040204020203" pitchFamily="34" charset="0"/>
                <a:hlinkClick r:id="rId5"/>
              </a:rPr>
              <a:t>DataView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позволяет создавать различные представления данных, которые хранятся в </a:t>
            </a:r>
            <a:r>
              <a:rPr lang="ru-RU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DataTable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Эта возможность часто используется в приложениях связывания данных. С помощью </a:t>
            </a:r>
            <a:r>
              <a:rPr lang="ru-RU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DataView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можно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предоставлять данные в таблице с различными порядками сортировки, а данные можно фильтровать по состоянию строки или по критерию фильтра.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2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присоединенном режиме приложение подключается к БД и остается </a:t>
            </a:r>
            <a:r>
              <a:rPr lang="ru-RU"/>
              <a:t>в подключенном </a:t>
            </a:r>
            <a:r>
              <a:rPr lang="ru-RU" dirty="0"/>
              <a:t>состоянии продолжительное время. На протяжении этого времени приложение может обращаться к БД и выполнять </a:t>
            </a:r>
            <a:r>
              <a:rPr lang="ru-RU" dirty="0" err="1"/>
              <a:t>какиелибо</a:t>
            </a:r>
            <a:r>
              <a:rPr lang="ru-RU" dirty="0"/>
              <a:t> запросы. В то же самое время приложение может заниматься и другими своими делами, не обращаясь к БД, но удерживая при этом открытое соединение с БД. При отсоединенном режиме приложение подключается к БД, выполняет необходимое действие, например, читает данные из одной или нескольких таблиц, и тут же отключается от БД, сохраняя прочитанные данные у себя в соответствующих классах для локальной работы с этими данными. При необходимости выполнить новый запрос, приложение снова подключается к БД, выполняет запрос и тут же отключается. Другими словами, при присоединенном режиме приложение остается в подключенном к БД состоянии продолжительное время, а при отсоединенном режиме работы приложение подключается к БД в дискретном режиме только на время выполнения каждого запроса.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Application Name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название приложения. Может принимать в качестве значения любую строку. Значение по умолчанию: ".Net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SqlClient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Provide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AttachDBFileName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хранит полный путь к прикрепляемой базе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Connect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Timeout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временной период в секундах, через который ожидается установка подключения. Принимает одно из значений из интервала 0–32767. По умолчанию равно 15.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качестве альтернативного названия параметра может использоваться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Connection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Timeout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Server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название экземпляра SQL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Servera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с которым будет идти взаимодействие. Это может быть название локального сервера, например, "./SQLEXPRESS",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localhost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", либо сетевой адрес.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качестве альтернативного названия параметра можно использовать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Data Source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Address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Addr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NetworkAddress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Encrypt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устанавливает шифрование SSL при подключении. Может принимать значения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false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yes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no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По умолчанию значение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false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Database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хранит имя базы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качестве альтернативного названия параметра можно использовать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Initial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Catalog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Trusted_Connection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задает режим аутентификации. Может принимать значения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false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yes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no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sspi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По умолчанию значение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false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значение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то для аутентификации будет использоваться текущая учетная запись Windows. Подходит для подключения к локальному серверу.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качестве альтернативного названия параметра может использоваться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Integrated Security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Packet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Size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размер сетевого пакета в байтах. Может принимать значение, которое кратно 512. По умолчанию равно 8192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Persist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Security Info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указывает, должна ли конфиденциальная информация передаваться обратно при подключении. Может принимать значения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false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yes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no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По умолчанию значение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false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Pooling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если значение равно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любое новое подключение при его закрытии добавляется в пул подключений. В следующий раз при создании такого же подключения (которое имеет ту же самую строку подключения) оно будет извлекаться из пула. Может принимать значения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false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yes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no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По умолчанию значение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true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Workstation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ID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указывает на рабочую станцию - имя локального компьютера, на котором запущен SQL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Password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пароль пользователя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User ID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логин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1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22.10.2022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22.10.2022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hyperlink" Target="http://innogeotech.ru/solution/oblachnaya-platforma-geoco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learn.microsoft.com/en-us/dynamics365/fin-ops-core/dev-itpro/perf-test/rsat/rsat-overview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Введение в </a:t>
            </a:r>
            <a:r>
              <a:rPr lang="en-US" sz="5400" dirty="0">
                <a:latin typeface="Rockwell" panose="02060603020205020403" pitchFamily="18" charset="0"/>
              </a:rPr>
              <a:t>ADO.NET</a:t>
            </a:r>
            <a:endParaRPr lang="ru-RU" sz="5400" dirty="0">
              <a:latin typeface="Rockwell" panose="02060603020205020403" pitchFamily="18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9ACC880-E59F-705B-0E2B-15E896946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400" dirty="0"/>
              <a:t>Егор Сидоренко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AA7CFCA-1E38-A72F-82E3-2F2BE1F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573828" cy="4149222"/>
          </a:xfrm>
        </p:spPr>
        <p:txBody>
          <a:bodyPr>
            <a:noAutofit/>
          </a:bodyPr>
          <a:lstStyle/>
          <a:p>
            <a:r>
              <a:rPr lang="en-US" sz="2300" dirty="0"/>
              <a:t>Microsoft SDE</a:t>
            </a:r>
          </a:p>
          <a:p>
            <a:pPr lvl="1"/>
            <a:r>
              <a:rPr lang="en-US" sz="2300" dirty="0"/>
              <a:t>RSAT</a:t>
            </a:r>
          </a:p>
          <a:p>
            <a:pPr lvl="1"/>
            <a:r>
              <a:rPr lang="en-US" sz="2300" dirty="0"/>
              <a:t>Azure Compute</a:t>
            </a:r>
          </a:p>
          <a:p>
            <a:r>
              <a:rPr lang="en-US" sz="2300" dirty="0"/>
              <a:t>InnoGeoTech </a:t>
            </a:r>
          </a:p>
          <a:p>
            <a:pPr lvl="1"/>
            <a:r>
              <a:rPr lang="en-US" sz="2300" dirty="0"/>
              <a:t>GeoCode</a:t>
            </a:r>
          </a:p>
          <a:p>
            <a:r>
              <a:rPr lang="en-US" sz="2300" dirty="0"/>
              <a:t>BPM Online</a:t>
            </a:r>
          </a:p>
          <a:p>
            <a:r>
              <a:rPr lang="en-US" sz="2300" dirty="0"/>
              <a:t>SmartBank</a:t>
            </a:r>
            <a:endParaRPr lang="ru-RU" sz="23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5F38A1-AB46-8E08-42E1-C4C5D1E47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t="12731" r="8824" b="13065"/>
          <a:stretch/>
        </p:blipFill>
        <p:spPr bwMode="auto">
          <a:xfrm>
            <a:off x="5577162" y="4612726"/>
            <a:ext cx="3051113" cy="16759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I Test Plans Tab.">
            <a:extLst>
              <a:ext uri="{FF2B5EF4-FFF2-40B4-BE49-F238E27FC236}">
                <a16:creationId xmlns:a16="http://schemas.microsoft.com/office/drawing/2014/main" id="{CA0B2D2F-B68A-0633-6465-FABC5D34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30" y="2257316"/>
            <a:ext cx="4953709" cy="224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hlinkClick r:id="rId5"/>
            <a:extLst>
              <a:ext uri="{FF2B5EF4-FFF2-40B4-BE49-F238E27FC236}">
                <a16:creationId xmlns:a16="http://schemas.microsoft.com/office/drawing/2014/main" id="{0478BFB0-AE02-8491-C78D-A48261754EEA}"/>
              </a:ext>
            </a:extLst>
          </p:cNvPr>
          <p:cNvSpPr/>
          <p:nvPr/>
        </p:nvSpPr>
        <p:spPr>
          <a:xfrm>
            <a:off x="1860023" y="2805647"/>
            <a:ext cx="660153" cy="34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8263E19-97B5-9E94-8D47-520C6F67B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t="2004" b="35983"/>
          <a:stretch/>
        </p:blipFill>
        <p:spPr bwMode="auto">
          <a:xfrm>
            <a:off x="8663639" y="2249487"/>
            <a:ext cx="3134046" cy="22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hlinkClick r:id="rId7"/>
            <a:extLst>
              <a:ext uri="{FF2B5EF4-FFF2-40B4-BE49-F238E27FC236}">
                <a16:creationId xmlns:a16="http://schemas.microsoft.com/office/drawing/2014/main" id="{8574A65E-4B76-EAC3-1C9A-A94D0D9F003C}"/>
              </a:ext>
            </a:extLst>
          </p:cNvPr>
          <p:cNvSpPr/>
          <p:nvPr/>
        </p:nvSpPr>
        <p:spPr>
          <a:xfrm>
            <a:off x="1387212" y="3822638"/>
            <a:ext cx="1837721" cy="75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CE100FD-4C54-AC36-C864-7E5C9E1A7D0A}"/>
              </a:ext>
            </a:extLst>
          </p:cNvPr>
          <p:cNvGrpSpPr/>
          <p:nvPr/>
        </p:nvGrpSpPr>
        <p:grpSpPr>
          <a:xfrm>
            <a:off x="3715240" y="4502649"/>
            <a:ext cx="1826559" cy="1896062"/>
            <a:chOff x="3664652" y="819398"/>
            <a:chExt cx="4731342" cy="576137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53454E3-6641-D373-9DE2-D883CB065A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7" t="7821" r="18859" b="398"/>
            <a:stretch/>
          </p:blipFill>
          <p:spPr bwMode="auto">
            <a:xfrm>
              <a:off x="3664652" y="819398"/>
              <a:ext cx="4731342" cy="576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675695D-51F3-205E-6930-A1183B4CBCCA}"/>
                </a:ext>
              </a:extLst>
            </p:cNvPr>
            <p:cNvSpPr/>
            <p:nvPr/>
          </p:nvSpPr>
          <p:spPr>
            <a:xfrm>
              <a:off x="5334743" y="1931391"/>
              <a:ext cx="1409515" cy="276550"/>
            </a:xfrm>
            <a:prstGeom prst="rect">
              <a:avLst/>
            </a:prstGeom>
            <a:solidFill>
              <a:srgbClr val="E80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FBBD2FB-0947-BAB7-E6E6-BF1013E7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9" y="4502648"/>
            <a:ext cx="3134046" cy="189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400" dirty="0">
                <a:latin typeface="Rockwell" panose="02060603020205020403" pitchFamily="18" charset="0"/>
              </a:rPr>
              <a:t>ADO.NET – </a:t>
            </a:r>
            <a:r>
              <a:rPr lang="ru-RU" sz="4400" dirty="0">
                <a:latin typeface="Rockwell" panose="02060603020205020403" pitchFamily="18" charset="0"/>
              </a:rPr>
              <a:t>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Технология для работы с данными</a:t>
            </a:r>
          </a:p>
          <a:p>
            <a:pPr rtl="0"/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Набор классов, интерфейсов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SqlConnection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SqlCommand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Поставщики данных -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Server, OLE DB, ODBC, Oracle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201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400" dirty="0">
                <a:latin typeface="Rockwell" panose="02060603020205020403" pitchFamily="18" charset="0"/>
              </a:rPr>
              <a:t>Архитектура </a:t>
            </a:r>
            <a:r>
              <a:rPr lang="en-US" sz="4400" dirty="0">
                <a:latin typeface="Rockwell" panose="02060603020205020403" pitchFamily="18" charset="0"/>
              </a:rPr>
              <a:t>ADO.NET</a:t>
            </a:r>
            <a:endParaRPr lang="ru-RU" sz="4400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ADO.Net graphic">
            <a:extLst>
              <a:ext uri="{FF2B5EF4-FFF2-40B4-BE49-F238E27FC236}">
                <a16:creationId xmlns:a16="http://schemas.microsoft.com/office/drawing/2014/main" id="{F4351551-1060-EEB3-B297-603613C8F8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7" y="1971674"/>
            <a:ext cx="4389755" cy="43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A6016-12C5-0721-B6FB-FD456C26A9BA}"/>
              </a:ext>
            </a:extLst>
          </p:cNvPr>
          <p:cNvSpPr txBox="1"/>
          <p:nvPr/>
        </p:nvSpPr>
        <p:spPr>
          <a:xfrm>
            <a:off x="1651634" y="1971674"/>
            <a:ext cx="3869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SqlConnection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SqlCommand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SqlDataReader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DataTable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DataRow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DataColumn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2010"/>
          </a:xfrm>
        </p:spPr>
        <p:txBody>
          <a:bodyPr rtlCol="0">
            <a:noAutofit/>
          </a:bodyPr>
          <a:lstStyle/>
          <a:p>
            <a:pPr algn="ctr" rtl="0"/>
            <a:r>
              <a:rPr lang="ru-RU" dirty="0">
                <a:latin typeface="Rockwell" panose="02060603020205020403" pitchFamily="18" charset="0"/>
              </a:rPr>
              <a:t>Присоединенный </a:t>
            </a:r>
            <a:r>
              <a:rPr lang="en-US" dirty="0">
                <a:latin typeface="Rockwell" panose="02060603020205020403" pitchFamily="18" charset="0"/>
              </a:rPr>
              <a:t>vs </a:t>
            </a:r>
            <a:r>
              <a:rPr lang="ru-RU" dirty="0">
                <a:latin typeface="Rockwell" panose="02060603020205020403" pitchFamily="18" charset="0"/>
              </a:rPr>
              <a:t>отсоединенный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8FA8D-7366-3703-3C5B-A5CA10AE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96" y="1929447"/>
            <a:ext cx="3567749" cy="3541714"/>
          </a:xfrm>
        </p:spPr>
        <p:txBody>
          <a:bodyPr>
            <a:normAutofit/>
          </a:bodyPr>
          <a:lstStyle/>
          <a:p>
            <a:r>
              <a:rPr lang="ru-RU" dirty="0"/>
              <a:t>Держит подключение пока не закроется подключение явно</a:t>
            </a:r>
          </a:p>
          <a:p>
            <a:r>
              <a:rPr lang="ru-RU" dirty="0"/>
              <a:t>При новом запросе, новое подключение не создается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C8150-E127-BBFA-41AD-18602160DA87}"/>
              </a:ext>
            </a:extLst>
          </p:cNvPr>
          <p:cNvSpPr txBox="1"/>
          <p:nvPr/>
        </p:nvSpPr>
        <p:spPr>
          <a:xfrm>
            <a:off x="6886575" y="1925955"/>
            <a:ext cx="331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Держит подключение пока не выполнит операцию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 новом запросе, снова создается подключение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998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201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400" dirty="0">
                <a:latin typeface="Rockwell" panose="02060603020205020403" pitchFamily="18" charset="0"/>
              </a:rPr>
              <a:t>Connection String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8FA8D-7366-3703-3C5B-A5CA10AE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10288589" cy="3541714"/>
          </a:xfrm>
        </p:spPr>
        <p:txBody>
          <a:bodyPr/>
          <a:lstStyle/>
          <a:p>
            <a:r>
              <a:rPr lang="en-US" dirty="0"/>
              <a:t>Server</a:t>
            </a:r>
          </a:p>
          <a:p>
            <a:r>
              <a:rPr lang="en-US" dirty="0"/>
              <a:t>Database</a:t>
            </a:r>
          </a:p>
          <a:p>
            <a:r>
              <a:rPr lang="en-US" dirty="0" err="1"/>
              <a:t>Trusted_Connection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Server=</a:t>
            </a:r>
            <a:r>
              <a:rPr lang="en-US" dirty="0" err="1"/>
              <a:t>localhost;Database</a:t>
            </a:r>
            <a:r>
              <a:rPr lang="en-US" dirty="0"/>
              <a:t>=</a:t>
            </a:r>
            <a:r>
              <a:rPr lang="en-US" dirty="0" err="1"/>
              <a:t>master;Trusted_Connection</a:t>
            </a:r>
            <a:r>
              <a:rPr lang="en-US" dirty="0"/>
              <a:t>=True;</a:t>
            </a:r>
          </a:p>
          <a:p>
            <a:pPr marL="0" indent="0">
              <a:buNone/>
            </a:pPr>
            <a:r>
              <a:rPr lang="en-US" dirty="0"/>
              <a:t>Data Source=190.190.200.100,1433;Initial Catalog=</a:t>
            </a:r>
            <a:r>
              <a:rPr lang="en-US" dirty="0" err="1"/>
              <a:t>myDataBase;User</a:t>
            </a:r>
            <a:r>
              <a:rPr lang="en-US" dirty="0"/>
              <a:t> ID=</a:t>
            </a:r>
            <a:r>
              <a:rPr lang="en-US" dirty="0" err="1"/>
              <a:t>myUsername</a:t>
            </a:r>
            <a:r>
              <a:rPr lang="en-US" dirty="0"/>
              <a:t>; Password=</a:t>
            </a:r>
            <a:r>
              <a:rPr lang="en-US" dirty="0" err="1"/>
              <a:t>myPassword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85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58723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6600" dirty="0">
                <a:latin typeface="Rockwell" panose="02060603020205020403" pitchFamily="18" charset="0"/>
              </a:rPr>
              <a:t>Практика</a:t>
            </a:r>
            <a:endParaRPr lang="ru-RU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267</TotalTime>
  <Words>1017</Words>
  <Application>Microsoft Office PowerPoint</Application>
  <PresentationFormat>Широкоэкранный</PresentationFormat>
  <Paragraphs>71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Cascadia Mono</vt:lpstr>
      <vt:lpstr>Rockwell</vt:lpstr>
      <vt:lpstr>Segoe UI</vt:lpstr>
      <vt:lpstr>SFMono-Regular</vt:lpstr>
      <vt:lpstr>Tahoma</vt:lpstr>
      <vt:lpstr>Tw Cen MT</vt:lpstr>
      <vt:lpstr>Цепь</vt:lpstr>
      <vt:lpstr>Введение в ADO.NET</vt:lpstr>
      <vt:lpstr>Егор Сидоренко</vt:lpstr>
      <vt:lpstr>ADO.NET – это?</vt:lpstr>
      <vt:lpstr>Архитектура ADO.NET</vt:lpstr>
      <vt:lpstr>Присоединенный vs отсоединенный</vt:lpstr>
      <vt:lpstr>Connection String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&lt;вставьте название проблемы&gt;</dc:title>
  <dc:creator>Egor Sidorenko</dc:creator>
  <cp:lastModifiedBy>Egor Sidorenko</cp:lastModifiedBy>
  <cp:revision>1</cp:revision>
  <dcterms:created xsi:type="dcterms:W3CDTF">2022-10-16T15:52:01Z</dcterms:created>
  <dcterms:modified xsi:type="dcterms:W3CDTF">2022-10-22T12:55:21Z</dcterms:modified>
</cp:coreProperties>
</file>