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28" r:id="rId2"/>
    <p:sldId id="329" r:id="rId3"/>
    <p:sldId id="331" r:id="rId4"/>
    <p:sldId id="332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62" autoAdjust="0"/>
  </p:normalViewPr>
  <p:slideViewPr>
    <p:cSldViewPr>
      <p:cViewPr>
        <p:scale>
          <a:sx n="79" d="100"/>
          <a:sy n="79" d="100"/>
        </p:scale>
        <p:origin x="-1908" y="-79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al-chart.finance.yahoo.com/table.csv?s=IBM&amp;a=00&amp;b=2&amp;c=1962&amp;d=04&amp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Börsenkursvorhersage</a:t>
            </a:r>
            <a:endParaRPr lang="de-DE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Marc Misoch, David </a:t>
            </a:r>
            <a:r>
              <a:rPr lang="de-DE" dirty="0" err="1" smtClean="0"/>
              <a:t>Marquant</a:t>
            </a:r>
            <a:endParaRPr lang="de-DE" dirty="0" smtClean="0"/>
          </a:p>
          <a:p>
            <a:r>
              <a:rPr lang="de-DE" dirty="0" smtClean="0"/>
              <a:t>6IB, 11.06.2015</a:t>
            </a:r>
            <a:endParaRPr lang="de-DE" dirty="0" smtClean="0"/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Einführung </a:t>
            </a:r>
            <a:r>
              <a:rPr lang="de-DE" dirty="0" smtClean="0"/>
              <a:t>in die </a:t>
            </a:r>
            <a:r>
              <a:rPr lang="de-DE" dirty="0" smtClean="0"/>
              <a:t>Thematik.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Überlegungen.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API.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benutzen Algorithmen.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Trend.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Ergebnisse.</a:t>
            </a:r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| </a:t>
            </a:r>
            <a:r>
              <a:rPr lang="de-DE" dirty="0" smtClean="0"/>
              <a:t>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  http</a:t>
            </a:r>
            <a:r>
              <a:rPr lang="de-DE" dirty="0"/>
              <a:t>://</a:t>
            </a:r>
            <a:r>
              <a:rPr lang="de-DE" dirty="0" smtClean="0"/>
              <a:t>real-chart.finance.yahoo.com/table.csv?s=AAPL&amp;a=00&amp;b=2&amp;c=1962</a:t>
            </a:r>
          </a:p>
          <a:p>
            <a:r>
              <a:rPr lang="de-DE" dirty="0"/>
              <a:t> </a:t>
            </a:r>
            <a:r>
              <a:rPr lang="de-DE" dirty="0" smtClean="0"/>
              <a:t>    &amp;d=06&amp;e=11&amp;f=2015&amp;g=d&amp;ignore</a:t>
            </a:r>
            <a:r>
              <a:rPr lang="de-DE" dirty="0"/>
              <a:t>=.</a:t>
            </a:r>
            <a:r>
              <a:rPr lang="de-DE" dirty="0" smtClean="0"/>
              <a:t>csv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4848220" y="3633456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850345" y="3673816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76256" y="3665961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691679" y="5299464"/>
            <a:ext cx="1800200" cy="103952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 rot="10800000">
            <a:off x="4784796" y="5332023"/>
            <a:ext cx="914400" cy="1043002"/>
            <a:chOff x="4504824" y="3715636"/>
            <a:chExt cx="914400" cy="1043002"/>
          </a:xfrm>
        </p:grpSpPr>
        <p:sp>
          <p:nvSpPr>
            <p:cNvPr id="23" name="Pfeil nach rechts 22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10800000">
              <a:off x="4504824" y="3715636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</a:t>
              </a:r>
            </a:p>
            <a:p>
              <a:r>
                <a:rPr lang="de-DE" sz="1600" dirty="0" err="1" smtClean="0"/>
                <a:t>endung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230</Words>
  <Application>Microsoft Office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HSMA_021_WIN_081216</vt:lpstr>
      <vt:lpstr>Börsenkursvorhersage</vt:lpstr>
      <vt:lpstr>Überblick</vt:lpstr>
      <vt:lpstr>Einführung in die Thematik</vt:lpstr>
      <vt:lpstr>Grundlegende Überlegungen</vt:lpstr>
      <vt:lpstr>Yahoo Finance API</vt:lpstr>
      <vt:lpstr>PowerPoint-Präsentation</vt:lpstr>
      <vt:lpstr>Beschreibung der Algorithmen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</cp:lastModifiedBy>
  <cp:revision>17</cp:revision>
  <cp:lastPrinted>2001-08-01T07:58:04Z</cp:lastPrinted>
  <dcterms:created xsi:type="dcterms:W3CDTF">2012-06-14T13:04:48Z</dcterms:created>
  <dcterms:modified xsi:type="dcterms:W3CDTF">2015-06-06T13:20:44Z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