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28" r:id="rId2"/>
    <p:sldId id="32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688" autoAdjust="0"/>
  </p:normalViewPr>
  <p:slideViewPr>
    <p:cSldViewPr>
      <p:cViewPr>
        <p:scale>
          <a:sx n="79" d="100"/>
          <a:sy n="79" d="100"/>
        </p:scale>
        <p:origin x="-1908" y="-642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695F87E2-7DCF-41CD-AB1B-F929B2475F9B}" type="datetime1">
              <a:rPr lang="de-DE" smtClean="0"/>
              <a:t>07.06.2015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B6B6FA6C-0F14-45A2-B60C-271D69CEE8AA}" type="datetime1">
              <a:rPr lang="de-DE" smtClean="0"/>
              <a:t>07.06.2015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21890D0-6CDC-4963-A90E-27694203ACE9}" type="datetime1">
              <a:rPr lang="de-DE" smtClean="0"/>
              <a:t>07.06.2015</a:t>
            </a:fld>
            <a:endParaRPr lang="de-DE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Marc Misoch, David </a:t>
            </a:r>
            <a:r>
              <a:rPr lang="de-DE" dirty="0" err="1" smtClean="0"/>
              <a:t>Marquant</a:t>
            </a:r>
            <a:endParaRPr lang="de-DE" dirty="0" smtClean="0"/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79E592-784D-4C57-913B-5EADF498B781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Algorithmus wurde für die letzten 1000 Tage getestet.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Test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beste Ergebnisse bei Berücksichtigung der letzten 15 Tage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 genug um längere Tendenzen zu erkennen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Kurz genug um kurzzeitige Trends zu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07.06.2015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" y="5517232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07.06.2015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</a:t>
            </a:r>
            <a:r>
              <a:rPr lang="de-DE" smtClean="0"/>
              <a:t>1 mehr als 1 $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2276872"/>
            <a:ext cx="7704138" cy="396041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Thematik.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Überlegungen.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API.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</a:t>
            </a:r>
            <a:r>
              <a:rPr lang="de-DE" dirty="0" smtClean="0"/>
              <a:t>der Algorithmen</a:t>
            </a:r>
            <a:r>
              <a:rPr lang="de-DE" dirty="0" smtClean="0"/>
              <a:t>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Average.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Trend.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Ergebnisse.</a:t>
            </a:r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063EDCB-C58D-4863-A1C4-30DD165584D1}" type="datetime1">
              <a:rPr lang="de-DE" smtClean="0"/>
              <a:t>07.06.2015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</a:t>
            </a:r>
            <a:r>
              <a:rPr lang="de-DE" dirty="0" smtClean="0"/>
              <a:t>.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27489A-FA8A-40B3-8B20-FF25D11E9DFD}" type="datetime1">
              <a:rPr lang="de-DE" smtClean="0"/>
              <a:t>07.06.2015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CE624D5-18D4-414D-8D43-94987B9B7410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  http</a:t>
            </a:r>
            <a:r>
              <a:rPr lang="de-DE" dirty="0"/>
              <a:t>://</a:t>
            </a:r>
            <a:r>
              <a:rPr lang="de-DE" dirty="0" smtClean="0"/>
              <a:t>real-chart.finance.yahoo.com/table.csv?s=AAPL&amp;a=00&amp;b=2&amp;c=1962</a:t>
            </a:r>
          </a:p>
          <a:p>
            <a:r>
              <a:rPr lang="de-DE" dirty="0"/>
              <a:t> </a:t>
            </a:r>
            <a:r>
              <a:rPr lang="de-DE" dirty="0" smtClean="0"/>
              <a:t>    &amp;d=06&amp;e=11&amp;f=2015&amp;g=d&amp;ignore</a:t>
            </a:r>
            <a:r>
              <a:rPr lang="de-DE" dirty="0"/>
              <a:t>=.</a:t>
            </a:r>
            <a:r>
              <a:rPr lang="de-DE" dirty="0" smtClean="0"/>
              <a:t>csv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848220" y="3633456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5850345" y="3673816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876256" y="3665961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691679" y="5299464"/>
            <a:ext cx="1800200" cy="103952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 rot="10800000">
            <a:off x="4784796" y="5332023"/>
            <a:ext cx="914400" cy="1043002"/>
            <a:chOff x="4504824" y="3715636"/>
            <a:chExt cx="914400" cy="1043002"/>
          </a:xfrm>
        </p:grpSpPr>
        <p:sp>
          <p:nvSpPr>
            <p:cNvPr id="23" name="Pfeil nach rechts 22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10800000">
              <a:off x="4504824" y="3715636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</a:t>
              </a:r>
            </a:p>
            <a:p>
              <a:r>
                <a:rPr lang="de-DE" sz="1600" dirty="0" err="1" smtClean="0"/>
                <a:t>endung</a:t>
              </a:r>
              <a:endParaRPr lang="de-DE" sz="1600" dirty="0"/>
            </a:p>
          </p:txBody>
        </p:sp>
      </p:grpSp>
      <p:sp>
        <p:nvSpPr>
          <p:cNvPr id="26" name="Datumsplatzhalter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4B34FCF-C4FC-4403-B056-EF838823B52E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B1B29B7-D833-4D8D-A133-90782A729786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34D232E-0076-4CFF-8CDB-5CDC6106C44B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keinen genauen Börsenkurs der nächsten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der letzten 200 Tage und 50 Tage 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42677E-3B94-49E4-A68C-480E82A4D5AB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--</a:t>
            </a:r>
          </a:p>
          <a:p>
            <a:r>
              <a:rPr lang="de-DE" dirty="0" smtClean="0"/>
              <a:t>--TODO PLOT MOVING AVERAGE EINFÜGEN IN GRO?ER GRÖ?E</a:t>
            </a:r>
          </a:p>
          <a:p>
            <a:r>
              <a:rPr lang="de-DE" dirty="0" smtClean="0"/>
              <a:t>--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6A27A1-FF46-4C10-A1A3-BC12D02B18FB}" type="datetime1">
              <a:rPr lang="de-DE" smtClean="0"/>
              <a:t>07.06.2015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676</Words>
  <Application>Microsoft Office PowerPoint</Application>
  <PresentationFormat>Bildschirmpräsentation (4:3)</PresentationFormat>
  <Paragraphs>128</Paragraphs>
  <Slides>15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HSMA_021_WIN_081216</vt:lpstr>
      <vt:lpstr>Börsenkursvorhersage</vt:lpstr>
      <vt:lpstr>Überblick</vt:lpstr>
      <vt:lpstr>Einführung in die Thematik</vt:lpstr>
      <vt:lpstr>Grundlegende Überlegungen</vt:lpstr>
      <vt:lpstr>Yahoo Finance API</vt:lpstr>
      <vt:lpstr>PowerPoint-Präsentation</vt:lpstr>
      <vt:lpstr>Beschreibung der Algorithmen</vt:lpstr>
      <vt:lpstr>Moving Average</vt:lpstr>
      <vt:lpstr>PowerPoint-Präsentation</vt:lpstr>
      <vt:lpstr>Latest Trend</vt:lpstr>
      <vt:lpstr>Ergebnisse</vt:lpstr>
      <vt:lpstr>Moving Average Algorithmus Ergebnisse</vt:lpstr>
      <vt:lpstr>Moving Average Algorithmus Ergebnisse</vt:lpstr>
      <vt:lpstr>Latest Trend Algorithmus Ergebnisse</vt:lpstr>
      <vt:lpstr>Latest Trend Algorithmus Ergebnisse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</cp:lastModifiedBy>
  <cp:revision>22</cp:revision>
  <cp:lastPrinted>2001-08-01T07:58:04Z</cp:lastPrinted>
  <dcterms:created xsi:type="dcterms:W3CDTF">2012-06-14T13:04:48Z</dcterms:created>
  <dcterms:modified xsi:type="dcterms:W3CDTF">2015-06-07T10:12:42Z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