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688" autoAdjust="0"/>
  </p:normalViewPr>
  <p:slideViewPr>
    <p:cSldViewPr>
      <p:cViewPr>
        <p:scale>
          <a:sx n="79" d="100"/>
          <a:sy n="79" d="100"/>
        </p:scale>
        <p:origin x="-1104" y="216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09.06.2015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09.06.2015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de-DE" dirty="0" smtClean="0"/>
              <a:t>Marc </a:t>
            </a:r>
            <a:r>
              <a:rPr lang="de-DE" dirty="0" err="1" smtClean="0"/>
              <a:t>Misoch</a:t>
            </a:r>
            <a:r>
              <a:rPr lang="de-DE" dirty="0" smtClean="0"/>
              <a:t>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09.06.2015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268760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durchführbar.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Algorithmus wurde für die letzten 1000 Tage getestet.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beste Ergebnisse bei Berücksichtigung der letzten 15 Tage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 genug um längere Tendenzen zu erkennen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Kurz genug um kurzzeitige Trends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Für die Algorithmen noch mehr Börsenkurse verwenden für eine höhere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einbeziehen.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erkennen.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Thematik.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Überlegungen.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API.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Trend.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Ergebnisse.</a:t>
            </a:r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r>
              <a:rPr lang="de-DE" sz="2000" dirty="0" smtClean="0"/>
              <a:t>&amp;d=06&amp;e=11&amp;f=2015&amp;g=d&amp;ignore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keinen genauen Börsenkurs der nächsten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der letzten 200 Tage und 50 Tage 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635</Words>
  <Application>Microsoft Office PowerPoint</Application>
  <PresentationFormat>Bildschirmpräsentation (4:3)</PresentationFormat>
  <Paragraphs>125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PowerPoint-Präsentation</vt:lpstr>
      <vt:lpstr>Beschreibung der Algorithmen</vt:lpstr>
      <vt:lpstr>Moving Average</vt:lpstr>
      <vt:lpstr>PowerPoint-Präsentation</vt:lpstr>
      <vt:lpstr>Latest Trend</vt:lpstr>
      <vt:lpstr>Ergebnisse</vt:lpstr>
      <vt:lpstr>Moving Average Algorithmus Ergebnisse</vt:lpstr>
      <vt:lpstr>Moving Average Algorithmus Ergebnisse</vt:lpstr>
      <vt:lpstr>Latest Trend Algorithmus Ergebnisse</vt:lpstr>
      <vt:lpstr>Latest Trend Algorithmus Ergebnisse</vt:lpstr>
      <vt:lpstr>Ausblick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 M</cp:lastModifiedBy>
  <cp:revision>32</cp:revision>
  <cp:lastPrinted>2001-08-01T07:58:04Z</cp:lastPrinted>
  <dcterms:created xsi:type="dcterms:W3CDTF">2012-06-14T13:04:48Z</dcterms:created>
  <dcterms:modified xsi:type="dcterms:W3CDTF">2015-06-09T09:55:05Z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