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38" r:id="rId14"/>
    <p:sldId id="342" r:id="rId15"/>
    <p:sldId id="343" r:id="rId16"/>
    <p:sldId id="339" r:id="rId17"/>
    <p:sldId id="344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688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09.06.2015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09.06.2015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de-DE" dirty="0" smtClean="0"/>
              <a:t>Marc </a:t>
            </a:r>
            <a:r>
              <a:rPr lang="de-DE" dirty="0" err="1" smtClean="0"/>
              <a:t>Misoch</a:t>
            </a:r>
            <a:r>
              <a:rPr lang="de-DE" dirty="0" smtClean="0"/>
              <a:t>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09.06.2015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340768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6910510" y="3645024"/>
            <a:ext cx="253777" cy="6499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100392" y="2708920"/>
            <a:ext cx="253777" cy="28992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durchführbar.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</a:t>
            </a:r>
            <a:r>
              <a:rPr lang="de-DE" dirty="0" smtClean="0"/>
              <a:t>den Test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beste Ergebnisse bei Berücksichtigung der letzten 15 Tage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 genug um längere Tendenzen zu erkennen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Kurz genug um kurzzeitige Trends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Für die Algorithmen noch mehr Börsenkurse verwenden für eine höhere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einbeziehen.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erkennen.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Thematik.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Überlegungen.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API.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</a:t>
            </a:r>
            <a:r>
              <a:rPr lang="de-DE" dirty="0" smtClean="0"/>
              <a:t>Algorithmen und Ergebnisse</a:t>
            </a:r>
            <a:endParaRPr lang="de-DE" dirty="0" smtClean="0"/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Trend.</a:t>
            </a:r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r>
              <a:rPr lang="de-DE" sz="2000" dirty="0" smtClean="0"/>
              <a:t>&amp;d=06&amp;e=11&amp;f=2015&amp;g=d&amp;ignore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keinen genauen Börsenkurs der nächsten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der letzten 200 Tage und 50 Tage 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smtClean="0"/>
              <a:t>Average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630</Words>
  <Application>Microsoft Office PowerPoint</Application>
  <PresentationFormat>Bildschirmpräsentation (4:3)</PresentationFormat>
  <Paragraphs>124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PowerPoint-Präsentation</vt:lpstr>
      <vt:lpstr>Beschreibung der Algorithmen</vt:lpstr>
      <vt:lpstr>Moving Average Algorithmus</vt:lpstr>
      <vt:lpstr>Moving Average Algorithmus</vt:lpstr>
      <vt:lpstr>Moving Average Algorithmus Ergebnisse</vt:lpstr>
      <vt:lpstr>Moving Average Algorithmus Ergebnisse</vt:lpstr>
      <vt:lpstr>Latest Trend Algorithmus</vt:lpstr>
      <vt:lpstr>Latest Trend Algorithmus Ergebnisse</vt:lpstr>
      <vt:lpstr>Latest Trend Algorithmus Ergebnisse</vt:lpstr>
      <vt:lpstr>Allgemeine Ergebnisse</vt:lpstr>
      <vt:lpstr>Ausblick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</cp:lastModifiedBy>
  <cp:revision>35</cp:revision>
  <cp:lastPrinted>2001-08-01T07:58:04Z</cp:lastPrinted>
  <dcterms:created xsi:type="dcterms:W3CDTF">2012-06-14T13:04:48Z</dcterms:created>
  <dcterms:modified xsi:type="dcterms:W3CDTF">2015-06-09T14:42:47Z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