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  <p:sldMasterId id="2147483728" r:id="rId2"/>
    <p:sldMasterId id="2147483709" r:id="rId3"/>
  </p:sldMasterIdLst>
  <p:notesMasterIdLst>
    <p:notesMasterId r:id="rId8"/>
  </p:notesMasterIdLst>
  <p:handoutMasterIdLst>
    <p:handoutMasterId r:id="rId9"/>
  </p:handoutMasterIdLst>
  <p:sldIdLst>
    <p:sldId id="334" r:id="rId4"/>
    <p:sldId id="353" r:id="rId5"/>
    <p:sldId id="354" r:id="rId6"/>
    <p:sldId id="336" r:id="rId7"/>
  </p:sldIdLst>
  <p:sldSz cx="12192000" cy="6858000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A9D18E"/>
    <a:srgbClr val="FFF2CC"/>
    <a:srgbClr val="FFDE6D"/>
    <a:srgbClr val="597BBC"/>
    <a:srgbClr val="003399"/>
    <a:srgbClr val="97BE13"/>
    <a:srgbClr val="75AB1E"/>
    <a:srgbClr val="097C27"/>
    <a:srgbClr val="35AF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71" autoAdjust="0"/>
    <p:restoredTop sz="95428" autoAdjust="0"/>
  </p:normalViewPr>
  <p:slideViewPr>
    <p:cSldViewPr snapToObjects="1">
      <p:cViewPr varScale="1">
        <p:scale>
          <a:sx n="109" d="100"/>
          <a:sy n="109" d="100"/>
        </p:scale>
        <p:origin x="10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5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46"/>
    </p:cViewPr>
  </p:sorterViewPr>
  <p:notesViewPr>
    <p:cSldViewPr snapToObjects="1">
      <p:cViewPr varScale="1">
        <p:scale>
          <a:sx n="71" d="100"/>
          <a:sy n="71" d="100"/>
        </p:scale>
        <p:origin x="359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B20AAB7-C4E7-8143-9D62-1F6EBCE5EC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024F474-6FD4-404E-BF35-75D06165B1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EF8B3-CA3A-3144-84EC-08E5EE667120}" type="datetimeFigureOut">
              <a:rPr lang="it-IT" smtClean="0"/>
              <a:t>09/01/2024</a:t>
            </a:fld>
            <a:endParaRPr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04112B-99D6-0546-96C5-355F94D1B8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537D16F-7873-A14E-B027-0F20D0330E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C7791-43F9-994E-B1EE-0162F6D31AC6}" type="slidenum">
              <a:rPr lang="it-IT" smtClean="0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9762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69159-4415-4104-A338-ADB1F10021B6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40A40-B69D-48EA-8835-9FA8B907E2C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41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40A40-B69D-48EA-8835-9FA8B907E2C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38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40A40-B69D-48EA-8835-9FA8B907E2C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93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40A40-B69D-48EA-8835-9FA8B907E2C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05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mailto:daniele.fiaschi@unifi.it" TargetMode="External"/><Relationship Id="rId2" Type="http://schemas.openxmlformats.org/officeDocument/2006/relationships/hyperlink" Target="mailto:giampaolo.manfrida@unifi.it" TargetMode="External"/><Relationship Id="rId1" Type="http://schemas.openxmlformats.org/officeDocument/2006/relationships/slideMaster" Target="../slideMasters/slideMaster3.xml"/><Relationship Id="rId5" Type="http://schemas.openxmlformats.org/officeDocument/2006/relationships/hyperlink" Target="http://www.dief.unifi.it/vp-167-serg.html" TargetMode="External"/><Relationship Id="rId4" Type="http://schemas.openxmlformats.org/officeDocument/2006/relationships/hyperlink" Target="mailto:pietro.talluri@unifi.it" TargetMode="Externa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618802A8-0486-5B44-B7DD-5FC8E8A8FE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2700000"/>
            <a:ext cx="7272808" cy="93610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Title Here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E15D2258-4CD3-9B47-BDD8-B0AAA7B5A5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416" y="3600000"/>
            <a:ext cx="7272808" cy="4501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500" b="0" i="0" kern="1200" noProof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Insert Subtitle here</a:t>
            </a:r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F9E5359D-B4DB-F945-A965-DF5782B416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1552" y="4651748"/>
            <a:ext cx="2817756" cy="59675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600" b="0" i="1" kern="1200" noProof="0" dirty="0">
                <a:solidFill>
                  <a:schemeClr val="tx1"/>
                </a:solidFill>
                <a:latin typeface="+mj-lt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Author position</a:t>
            </a:r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FB9C6A09-BDA5-244B-9105-F620413A7E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552" y="4255749"/>
            <a:ext cx="2808312" cy="3845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400" b="1" i="0" kern="1200" noProof="0" dirty="0">
                <a:solidFill>
                  <a:schemeClr val="tx1"/>
                </a:solidFill>
                <a:latin typeface="+mn-lt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Author Name</a:t>
            </a:r>
          </a:p>
        </p:txBody>
      </p:sp>
    </p:spTree>
    <p:extLst>
      <p:ext uri="{BB962C8B-B14F-4D97-AF65-F5344CB8AC3E}">
        <p14:creationId xmlns:p14="http://schemas.microsoft.com/office/powerpoint/2010/main" val="700873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D911FD-B1E9-BB4A-8439-B576ACDA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894C7B-AD21-F348-B920-955089F9B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DBB9596-F3E2-FD4B-9720-DD3B067B9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376131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BE5994-C502-EA48-9E83-67AE6F95B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430647C-0DF3-EE4E-A777-BE819DEA9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2A55E9-F867-A949-9E28-1C54358AB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12806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FAA75D-13E2-F843-B2D6-5C5713E83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FF71C52-00CF-FA44-8260-962140AFC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6165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A1E2D2E-FB72-CC41-999A-A350B9CA0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2E30863-E066-6249-A429-C35B72F93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6802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828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826F2582-E921-DB46-869A-F81E1FA55878}"/>
              </a:ext>
            </a:extLst>
          </p:cNvPr>
          <p:cNvSpPr txBox="1">
            <a:spLocks/>
          </p:cNvSpPr>
          <p:nvPr userDrawn="1"/>
        </p:nvSpPr>
        <p:spPr>
          <a:xfrm>
            <a:off x="1127448" y="1628800"/>
            <a:ext cx="3744416" cy="93610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000" b="1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Contacts</a:t>
            </a:r>
          </a:p>
        </p:txBody>
      </p:sp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EB08D09F-EC46-ED4A-B654-2F04651134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51584" y="2653615"/>
            <a:ext cx="3744416" cy="93610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800" b="0" i="1" kern="1200" noProof="0" dirty="0">
                <a:solidFill>
                  <a:schemeClr val="tx1"/>
                </a:solidFill>
                <a:latin typeface="+mj-lt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Insert emails ...</a:t>
            </a:r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33657F39-E752-A944-8045-21F6AF0EC1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464" y="2650098"/>
            <a:ext cx="864096" cy="527170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0" i="0" kern="1200" noProof="0" dirty="0">
                <a:solidFill>
                  <a:schemeClr val="tx1"/>
                </a:solidFill>
                <a:latin typeface="+mn-lt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Mail:</a:t>
            </a:r>
          </a:p>
        </p:txBody>
      </p:sp>
      <p:sp>
        <p:nvSpPr>
          <p:cNvPr id="16" name="Segnaposto testo 2">
            <a:extLst>
              <a:ext uri="{FF2B5EF4-FFF2-40B4-BE49-F238E27FC236}">
                <a16:creationId xmlns:a16="http://schemas.microsoft.com/office/drawing/2014/main" id="{A25FFC35-B7BF-2045-8C56-1E0B65C547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51584" y="3736334"/>
            <a:ext cx="3744416" cy="93610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800" b="0" i="1" kern="1200" noProof="0" dirty="0">
                <a:solidFill>
                  <a:schemeClr val="tx1"/>
                </a:solidFill>
                <a:latin typeface="+mj-lt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Insert Telephone Numbers ...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646A661F-9D75-6B4C-86DA-390A693976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3392" y="3736334"/>
            <a:ext cx="1512168" cy="527170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0" i="0" kern="1200" noProof="0" dirty="0">
                <a:solidFill>
                  <a:schemeClr val="tx1"/>
                </a:solidFill>
                <a:latin typeface="+mn-lt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Telephone: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F5977D74-3C2A-964C-B343-4D8D78C6A5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51584" y="4791031"/>
            <a:ext cx="3744416" cy="93610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800" b="0" i="1" kern="1200" noProof="0" dirty="0">
                <a:solidFill>
                  <a:schemeClr val="tx1"/>
                </a:solidFill>
                <a:latin typeface="+mj-lt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Insert website link ...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ACE9819E-B518-D947-BF6D-06CD6007072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392" y="4787514"/>
            <a:ext cx="1512168" cy="527170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0" i="0" kern="1200" noProof="0" dirty="0">
                <a:solidFill>
                  <a:schemeClr val="tx1"/>
                </a:solidFill>
                <a:latin typeface="+mn-lt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Website:</a:t>
            </a:r>
          </a:p>
        </p:txBody>
      </p:sp>
    </p:spTree>
    <p:extLst>
      <p:ext uri="{BB962C8B-B14F-4D97-AF65-F5344CB8AC3E}">
        <p14:creationId xmlns:p14="http://schemas.microsoft.com/office/powerpoint/2010/main" val="395046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 - Compi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826F2582-E921-DB46-869A-F81E1FA55878}"/>
              </a:ext>
            </a:extLst>
          </p:cNvPr>
          <p:cNvSpPr txBox="1">
            <a:spLocks/>
          </p:cNvSpPr>
          <p:nvPr userDrawn="1"/>
        </p:nvSpPr>
        <p:spPr>
          <a:xfrm>
            <a:off x="1148679" y="1628800"/>
            <a:ext cx="3744416" cy="93610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000" b="1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Contacts</a:t>
            </a: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F8CBBBD4-B61E-D34C-8BDD-FE7547E2E910}"/>
              </a:ext>
            </a:extLst>
          </p:cNvPr>
          <p:cNvSpPr txBox="1">
            <a:spLocks/>
          </p:cNvSpPr>
          <p:nvPr userDrawn="1"/>
        </p:nvSpPr>
        <p:spPr>
          <a:xfrm>
            <a:off x="638605" y="2650097"/>
            <a:ext cx="1518186" cy="1080000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2000" b="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Mail:  </a:t>
            </a: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376860B2-8459-F140-9BB3-1A98A96025C8}"/>
              </a:ext>
            </a:extLst>
          </p:cNvPr>
          <p:cNvSpPr txBox="1">
            <a:spLocks/>
          </p:cNvSpPr>
          <p:nvPr userDrawn="1"/>
        </p:nvSpPr>
        <p:spPr>
          <a:xfrm>
            <a:off x="638605" y="3707734"/>
            <a:ext cx="1518186" cy="1080000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2000" b="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Telephone: 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BB20961F-C151-FD41-9A0D-269D00876D16}"/>
              </a:ext>
            </a:extLst>
          </p:cNvPr>
          <p:cNvSpPr txBox="1">
            <a:spLocks/>
          </p:cNvSpPr>
          <p:nvPr userDrawn="1"/>
        </p:nvSpPr>
        <p:spPr>
          <a:xfrm>
            <a:off x="623392" y="4791031"/>
            <a:ext cx="1512168" cy="1080000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2000" b="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Website: </a:t>
            </a: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60E78096-1A9D-3D41-B703-0DB9738CE4BA}"/>
              </a:ext>
            </a:extLst>
          </p:cNvPr>
          <p:cNvSpPr txBox="1">
            <a:spLocks/>
          </p:cNvSpPr>
          <p:nvPr userDrawn="1"/>
        </p:nvSpPr>
        <p:spPr>
          <a:xfrm>
            <a:off x="2372815" y="2650097"/>
            <a:ext cx="3384376" cy="936104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b="0" i="0" u="none" noProof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giampaolo.manfrida@unifi.it</a:t>
            </a:r>
            <a:endParaRPr lang="en-GB" sz="1800" b="0" i="0" u="none" noProof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b="0" i="0" u="none" noProof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daniele.fiaschi@unifi.it</a:t>
            </a:r>
            <a:endParaRPr lang="en-GB" sz="1800" b="0" i="0" u="none" noProof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b="0" i="0" u="none" noProof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pietro.ungar@unifi.it</a:t>
            </a:r>
            <a:endParaRPr lang="en-GB" sz="1800" b="0" i="0" u="none" noProof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endParaRPr lang="en-GB" sz="2000" b="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CC850DF4-8F19-FB4B-B1BA-5684F8C5EA3E}"/>
              </a:ext>
            </a:extLst>
          </p:cNvPr>
          <p:cNvSpPr txBox="1">
            <a:spLocks/>
          </p:cNvSpPr>
          <p:nvPr userDrawn="1"/>
        </p:nvSpPr>
        <p:spPr>
          <a:xfrm>
            <a:off x="2372815" y="3736333"/>
            <a:ext cx="3384376" cy="936104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b="0" i="0" u="none" noProof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055 2758676</a:t>
            </a:r>
          </a:p>
          <a:p>
            <a:pPr algn="l"/>
            <a:r>
              <a:rPr lang="en-GB" sz="1800" b="0" i="0" u="none" noProof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055 2758680</a:t>
            </a:r>
          </a:p>
          <a:p>
            <a:pPr algn="l"/>
            <a:r>
              <a:rPr lang="en-GB" sz="1800" b="0" i="0" u="none" noProof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055 2758666</a:t>
            </a:r>
          </a:p>
          <a:p>
            <a:pPr algn="l"/>
            <a:endParaRPr lang="en-GB" sz="2000" b="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62EAD1F0-57C8-1A42-8711-3B5B5DC5DD62}"/>
              </a:ext>
            </a:extLst>
          </p:cNvPr>
          <p:cNvSpPr txBox="1">
            <a:spLocks/>
          </p:cNvSpPr>
          <p:nvPr userDrawn="1"/>
        </p:nvSpPr>
        <p:spPr>
          <a:xfrm>
            <a:off x="2372815" y="4822569"/>
            <a:ext cx="3888432" cy="936104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http://www.dief.unifi.it/vp-167-serg.html</a:t>
            </a:r>
            <a:endParaRPr lang="en-GB" sz="1600" b="0" i="0" baseline="30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endParaRPr lang="en-GB" sz="2000" b="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628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0644762F-D6D0-AD48-B74B-CF0F40D2B8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83432" y="2414651"/>
            <a:ext cx="4608512" cy="223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0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98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BC269F-87F7-2349-B45B-0542163DD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F564C3-A375-154A-AB0B-9CB03AEC3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0435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BC85EE-2DC6-4B46-936A-AF72F7BB5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AF7CF-6D40-BE4E-A172-447F72DB5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64609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8D4F4A-4E57-7142-90CF-23E015306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3DFEF3C-9F76-0445-AA36-1F99C72AB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957444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E1DB43-3AA8-3042-8325-FDF15B5F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A38348-D416-FA4B-8A2F-CBAB53327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F523238-DA21-124D-A2B8-6EC78F87D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38088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1E9D63-C9A4-0B45-AA36-C81AE687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A174205-D68E-144B-B280-608271170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4B43638-AC08-E647-8D43-5939A1023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9B15FB1-5715-FE4D-AB65-600F8743D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DBB06DE-C0E7-224B-A9C5-E092E525B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06925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EFF1FD-45CE-164B-AF42-28B7A84E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0781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456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.jp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igura a mano libera 29">
            <a:extLst>
              <a:ext uri="{FF2B5EF4-FFF2-40B4-BE49-F238E27FC236}">
                <a16:creationId xmlns:a16="http://schemas.microsoft.com/office/drawing/2014/main" id="{E89554FC-1981-D94F-8593-88CE5E9096E5}"/>
              </a:ext>
            </a:extLst>
          </p:cNvPr>
          <p:cNvSpPr/>
          <p:nvPr userDrawn="1"/>
        </p:nvSpPr>
        <p:spPr>
          <a:xfrm>
            <a:off x="-1044955" y="-819472"/>
            <a:ext cx="13261635" cy="9338617"/>
          </a:xfrm>
          <a:custGeom>
            <a:avLst/>
            <a:gdLst>
              <a:gd name="connsiteX0" fmla="*/ 4253829 w 13261635"/>
              <a:gd name="connsiteY0" fmla="*/ 9033346 h 9338617"/>
              <a:gd name="connsiteX1" fmla="*/ 5544901 w 13261635"/>
              <a:gd name="connsiteY1" fmla="*/ 9033346 h 9338617"/>
              <a:gd name="connsiteX2" fmla="*/ 5392266 w 13261635"/>
              <a:gd name="connsiteY2" fmla="*/ 9338617 h 9338617"/>
              <a:gd name="connsiteX3" fmla="*/ 4406464 w 13261635"/>
              <a:gd name="connsiteY3" fmla="*/ 9338617 h 9338617"/>
              <a:gd name="connsiteX4" fmla="*/ 1371374 w 13261635"/>
              <a:gd name="connsiteY4" fmla="*/ 9033346 h 9338617"/>
              <a:gd name="connsiteX5" fmla="*/ 2662445 w 13261635"/>
              <a:gd name="connsiteY5" fmla="*/ 9033346 h 9338617"/>
              <a:gd name="connsiteX6" fmla="*/ 2509809 w 13261635"/>
              <a:gd name="connsiteY6" fmla="*/ 9338617 h 9338617"/>
              <a:gd name="connsiteX7" fmla="*/ 1524009 w 13261635"/>
              <a:gd name="connsiteY7" fmla="*/ 9338617 h 9338617"/>
              <a:gd name="connsiteX8" fmla="*/ 4406464 w 13261635"/>
              <a:gd name="connsiteY8" fmla="*/ 7709817 h 9338617"/>
              <a:gd name="connsiteX9" fmla="*/ 5392266 w 13261635"/>
              <a:gd name="connsiteY9" fmla="*/ 7709817 h 9338617"/>
              <a:gd name="connsiteX10" fmla="*/ 5392266 w 13261635"/>
              <a:gd name="connsiteY10" fmla="*/ 7709818 h 9338617"/>
              <a:gd name="connsiteX11" fmla="*/ 4406464 w 13261635"/>
              <a:gd name="connsiteY11" fmla="*/ 7709818 h 9338617"/>
              <a:gd name="connsiteX12" fmla="*/ 1524009 w 13261635"/>
              <a:gd name="connsiteY12" fmla="*/ 7709817 h 9338617"/>
              <a:gd name="connsiteX13" fmla="*/ 2509809 w 13261635"/>
              <a:gd name="connsiteY13" fmla="*/ 7709817 h 9338617"/>
              <a:gd name="connsiteX14" fmla="*/ 2509810 w 13261635"/>
              <a:gd name="connsiteY14" fmla="*/ 7709818 h 9338617"/>
              <a:gd name="connsiteX15" fmla="*/ 1524009 w 13261635"/>
              <a:gd name="connsiteY15" fmla="*/ 7709818 h 9338617"/>
              <a:gd name="connsiteX16" fmla="*/ 5865123 w 13261635"/>
              <a:gd name="connsiteY16" fmla="*/ 6859413 h 9338617"/>
              <a:gd name="connsiteX17" fmla="*/ 6850923 w 13261635"/>
              <a:gd name="connsiteY17" fmla="*/ 6859413 h 9338617"/>
              <a:gd name="connsiteX18" fmla="*/ 7258120 w 13261635"/>
              <a:gd name="connsiteY18" fmla="*/ 7673813 h 9338617"/>
              <a:gd name="connsiteX19" fmla="*/ 7240119 w 13261635"/>
              <a:gd name="connsiteY19" fmla="*/ 7709818 h 9338617"/>
              <a:gd name="connsiteX20" fmla="*/ 5475925 w 13261635"/>
              <a:gd name="connsiteY20" fmla="*/ 7709818 h 9338617"/>
              <a:gd name="connsiteX21" fmla="*/ 5457923 w 13261635"/>
              <a:gd name="connsiteY21" fmla="*/ 7673813 h 9338617"/>
              <a:gd name="connsiteX22" fmla="*/ 2947804 w 13261635"/>
              <a:gd name="connsiteY22" fmla="*/ 6859413 h 9338617"/>
              <a:gd name="connsiteX23" fmla="*/ 3933605 w 13261635"/>
              <a:gd name="connsiteY23" fmla="*/ 6859413 h 9338617"/>
              <a:gd name="connsiteX24" fmla="*/ 4340804 w 13261635"/>
              <a:gd name="connsiteY24" fmla="*/ 7673813 h 9338617"/>
              <a:gd name="connsiteX25" fmla="*/ 4322802 w 13261635"/>
              <a:gd name="connsiteY25" fmla="*/ 7709818 h 9338617"/>
              <a:gd name="connsiteX26" fmla="*/ 2558607 w 13261635"/>
              <a:gd name="connsiteY26" fmla="*/ 7709818 h 9338617"/>
              <a:gd name="connsiteX27" fmla="*/ 2540604 w 13261635"/>
              <a:gd name="connsiteY27" fmla="*/ 7673813 h 9338617"/>
              <a:gd name="connsiteX28" fmla="*/ 1011748 w 13261635"/>
              <a:gd name="connsiteY28" fmla="*/ 6858706 h 9338617"/>
              <a:gd name="connsiteX29" fmla="*/ 1068581 w 13261635"/>
              <a:gd name="connsiteY29" fmla="*/ 6858706 h 9338617"/>
              <a:gd name="connsiteX30" fmla="*/ 1475781 w 13261635"/>
              <a:gd name="connsiteY30" fmla="*/ 7673106 h 9338617"/>
              <a:gd name="connsiteX31" fmla="*/ 1457425 w 13261635"/>
              <a:gd name="connsiteY31" fmla="*/ 7709818 h 9338617"/>
              <a:gd name="connsiteX32" fmla="*/ 1011748 w 13261635"/>
              <a:gd name="connsiteY32" fmla="*/ 7709818 h 9338617"/>
              <a:gd name="connsiteX33" fmla="*/ 7303445 w 13261635"/>
              <a:gd name="connsiteY33" fmla="*/ 5964621 h 9338617"/>
              <a:gd name="connsiteX34" fmla="*/ 8289244 w 13261635"/>
              <a:gd name="connsiteY34" fmla="*/ 5964621 h 9338617"/>
              <a:gd name="connsiteX35" fmla="*/ 8696444 w 13261635"/>
              <a:gd name="connsiteY35" fmla="*/ 6779021 h 9338617"/>
              <a:gd name="connsiteX36" fmla="*/ 8289244 w 13261635"/>
              <a:gd name="connsiteY36" fmla="*/ 7593421 h 9338617"/>
              <a:gd name="connsiteX37" fmla="*/ 7303445 w 13261635"/>
              <a:gd name="connsiteY37" fmla="*/ 7593421 h 9338617"/>
              <a:gd name="connsiteX38" fmla="*/ 6896247 w 13261635"/>
              <a:gd name="connsiteY38" fmla="*/ 6779021 h 9338617"/>
              <a:gd name="connsiteX39" fmla="*/ 1011748 w 13261635"/>
              <a:gd name="connsiteY39" fmla="*/ 5150221 h 9338617"/>
              <a:gd name="connsiteX40" fmla="*/ 1068581 w 13261635"/>
              <a:gd name="connsiteY40" fmla="*/ 5150221 h 9338617"/>
              <a:gd name="connsiteX41" fmla="*/ 1475781 w 13261635"/>
              <a:gd name="connsiteY41" fmla="*/ 5964621 h 9338617"/>
              <a:gd name="connsiteX42" fmla="*/ 1068581 w 13261635"/>
              <a:gd name="connsiteY42" fmla="*/ 6779021 h 9338617"/>
              <a:gd name="connsiteX43" fmla="*/ 1011748 w 13261635"/>
              <a:gd name="connsiteY43" fmla="*/ 6779021 h 9338617"/>
              <a:gd name="connsiteX44" fmla="*/ 8762103 w 13261635"/>
              <a:gd name="connsiteY44" fmla="*/ 5114217 h 9338617"/>
              <a:gd name="connsiteX45" fmla="*/ 9747903 w 13261635"/>
              <a:gd name="connsiteY45" fmla="*/ 5114217 h 9338617"/>
              <a:gd name="connsiteX46" fmla="*/ 10155103 w 13261635"/>
              <a:gd name="connsiteY46" fmla="*/ 5928617 h 9338617"/>
              <a:gd name="connsiteX47" fmla="*/ 9747903 w 13261635"/>
              <a:gd name="connsiteY47" fmla="*/ 6743017 h 9338617"/>
              <a:gd name="connsiteX48" fmla="*/ 8762103 w 13261635"/>
              <a:gd name="connsiteY48" fmla="*/ 6743017 h 9338617"/>
              <a:gd name="connsiteX49" fmla="*/ 8354903 w 13261635"/>
              <a:gd name="connsiteY49" fmla="*/ 5928617 h 9338617"/>
              <a:gd name="connsiteX50" fmla="*/ 8755132 w 13261635"/>
              <a:gd name="connsiteY50" fmla="*/ 3403029 h 9338617"/>
              <a:gd name="connsiteX51" fmla="*/ 9740931 w 13261635"/>
              <a:gd name="connsiteY51" fmla="*/ 3403029 h 9338617"/>
              <a:gd name="connsiteX52" fmla="*/ 10148131 w 13261635"/>
              <a:gd name="connsiteY52" fmla="*/ 4217429 h 9338617"/>
              <a:gd name="connsiteX53" fmla="*/ 9740931 w 13261635"/>
              <a:gd name="connsiteY53" fmla="*/ 5031829 h 9338617"/>
              <a:gd name="connsiteX54" fmla="*/ 8755132 w 13261635"/>
              <a:gd name="connsiteY54" fmla="*/ 5031829 h 9338617"/>
              <a:gd name="connsiteX55" fmla="*/ 8347932 w 13261635"/>
              <a:gd name="connsiteY55" fmla="*/ 4217429 h 9338617"/>
              <a:gd name="connsiteX56" fmla="*/ 13131104 w 13261635"/>
              <a:gd name="connsiteY56" fmla="*/ 2547435 h 9338617"/>
              <a:gd name="connsiteX57" fmla="*/ 13261635 w 13261635"/>
              <a:gd name="connsiteY57" fmla="*/ 2547435 h 9338617"/>
              <a:gd name="connsiteX58" fmla="*/ 13261635 w 13261635"/>
              <a:gd name="connsiteY58" fmla="*/ 4176233 h 9338617"/>
              <a:gd name="connsiteX59" fmla="*/ 13131104 w 13261635"/>
              <a:gd name="connsiteY59" fmla="*/ 4176233 h 9338617"/>
              <a:gd name="connsiteX60" fmla="*/ 12723904 w 13261635"/>
              <a:gd name="connsiteY60" fmla="*/ 3361833 h 9338617"/>
              <a:gd name="connsiteX61" fmla="*/ 10202551 w 13261635"/>
              <a:gd name="connsiteY61" fmla="*/ 2546421 h 9338617"/>
              <a:gd name="connsiteX62" fmla="*/ 11188351 w 13261635"/>
              <a:gd name="connsiteY62" fmla="*/ 2546421 h 9338617"/>
              <a:gd name="connsiteX63" fmla="*/ 11595551 w 13261635"/>
              <a:gd name="connsiteY63" fmla="*/ 3360819 h 9338617"/>
              <a:gd name="connsiteX64" fmla="*/ 11188351 w 13261635"/>
              <a:gd name="connsiteY64" fmla="*/ 4175219 h 9338617"/>
              <a:gd name="connsiteX65" fmla="*/ 10202551 w 13261635"/>
              <a:gd name="connsiteY65" fmla="*/ 4175219 h 9338617"/>
              <a:gd name="connsiteX66" fmla="*/ 9795351 w 13261635"/>
              <a:gd name="connsiteY66" fmla="*/ 3360819 h 9338617"/>
              <a:gd name="connsiteX67" fmla="*/ 11678720 w 13261635"/>
              <a:gd name="connsiteY67" fmla="*/ 1703235 h 9338617"/>
              <a:gd name="connsiteX68" fmla="*/ 12664520 w 13261635"/>
              <a:gd name="connsiteY68" fmla="*/ 1703235 h 9338617"/>
              <a:gd name="connsiteX69" fmla="*/ 13071720 w 13261635"/>
              <a:gd name="connsiteY69" fmla="*/ 2517635 h 9338617"/>
              <a:gd name="connsiteX70" fmla="*/ 12664520 w 13261635"/>
              <a:gd name="connsiteY70" fmla="*/ 3332034 h 9338617"/>
              <a:gd name="connsiteX71" fmla="*/ 11678720 w 13261635"/>
              <a:gd name="connsiteY71" fmla="*/ 3332034 h 9338617"/>
              <a:gd name="connsiteX72" fmla="*/ 11271520 w 13261635"/>
              <a:gd name="connsiteY72" fmla="*/ 2517635 h 9338617"/>
              <a:gd name="connsiteX73" fmla="*/ 5837820 w 13261635"/>
              <a:gd name="connsiteY73" fmla="*/ 1702223 h 9338617"/>
              <a:gd name="connsiteX74" fmla="*/ 6823619 w 13261635"/>
              <a:gd name="connsiteY74" fmla="*/ 1702223 h 9338617"/>
              <a:gd name="connsiteX75" fmla="*/ 7230817 w 13261635"/>
              <a:gd name="connsiteY75" fmla="*/ 2516623 h 9338617"/>
              <a:gd name="connsiteX76" fmla="*/ 6823619 w 13261635"/>
              <a:gd name="connsiteY76" fmla="*/ 3331021 h 9338617"/>
              <a:gd name="connsiteX77" fmla="*/ 5837820 w 13261635"/>
              <a:gd name="connsiteY77" fmla="*/ 3331021 h 9338617"/>
              <a:gd name="connsiteX78" fmla="*/ 5430622 w 13261635"/>
              <a:gd name="connsiteY78" fmla="*/ 2516623 h 9338617"/>
              <a:gd name="connsiteX79" fmla="*/ 2920505 w 13261635"/>
              <a:gd name="connsiteY79" fmla="*/ 1702223 h 9338617"/>
              <a:gd name="connsiteX80" fmla="*/ 3906305 w 13261635"/>
              <a:gd name="connsiteY80" fmla="*/ 1702223 h 9338617"/>
              <a:gd name="connsiteX81" fmla="*/ 4313505 w 13261635"/>
              <a:gd name="connsiteY81" fmla="*/ 2516623 h 9338617"/>
              <a:gd name="connsiteX82" fmla="*/ 3906305 w 13261635"/>
              <a:gd name="connsiteY82" fmla="*/ 3331021 h 9338617"/>
              <a:gd name="connsiteX83" fmla="*/ 2920505 w 13261635"/>
              <a:gd name="connsiteY83" fmla="*/ 3331021 h 9338617"/>
              <a:gd name="connsiteX84" fmla="*/ 2513305 w 13261635"/>
              <a:gd name="connsiteY84" fmla="*/ 2516623 h 9338617"/>
              <a:gd name="connsiteX85" fmla="*/ 7296476 w 13261635"/>
              <a:gd name="connsiteY85" fmla="*/ 851819 h 9338617"/>
              <a:gd name="connsiteX86" fmla="*/ 8282275 w 13261635"/>
              <a:gd name="connsiteY86" fmla="*/ 851819 h 9338617"/>
              <a:gd name="connsiteX87" fmla="*/ 8689475 w 13261635"/>
              <a:gd name="connsiteY87" fmla="*/ 1666219 h 9338617"/>
              <a:gd name="connsiteX88" fmla="*/ 8282275 w 13261635"/>
              <a:gd name="connsiteY88" fmla="*/ 2480618 h 9338617"/>
              <a:gd name="connsiteX89" fmla="*/ 7296476 w 13261635"/>
              <a:gd name="connsiteY89" fmla="*/ 2480618 h 9338617"/>
              <a:gd name="connsiteX90" fmla="*/ 6889279 w 13261635"/>
              <a:gd name="connsiteY90" fmla="*/ 1666219 h 9338617"/>
              <a:gd name="connsiteX91" fmla="*/ 4379163 w 13261635"/>
              <a:gd name="connsiteY91" fmla="*/ 851819 h 9338617"/>
              <a:gd name="connsiteX92" fmla="*/ 5364964 w 13261635"/>
              <a:gd name="connsiteY92" fmla="*/ 851819 h 9338617"/>
              <a:gd name="connsiteX93" fmla="*/ 5772165 w 13261635"/>
              <a:gd name="connsiteY93" fmla="*/ 1666219 h 9338617"/>
              <a:gd name="connsiteX94" fmla="*/ 5364964 w 13261635"/>
              <a:gd name="connsiteY94" fmla="*/ 2480618 h 9338617"/>
              <a:gd name="connsiteX95" fmla="*/ 4379163 w 13261635"/>
              <a:gd name="connsiteY95" fmla="*/ 2480618 h 9338617"/>
              <a:gd name="connsiteX96" fmla="*/ 3971963 w 13261635"/>
              <a:gd name="connsiteY96" fmla="*/ 1666219 h 9338617"/>
              <a:gd name="connsiteX97" fmla="*/ 1461846 w 13261635"/>
              <a:gd name="connsiteY97" fmla="*/ 851819 h 9338617"/>
              <a:gd name="connsiteX98" fmla="*/ 2447646 w 13261635"/>
              <a:gd name="connsiteY98" fmla="*/ 851819 h 9338617"/>
              <a:gd name="connsiteX99" fmla="*/ 2854845 w 13261635"/>
              <a:gd name="connsiteY99" fmla="*/ 1666219 h 9338617"/>
              <a:gd name="connsiteX100" fmla="*/ 2447646 w 13261635"/>
              <a:gd name="connsiteY100" fmla="*/ 2480618 h 9338617"/>
              <a:gd name="connsiteX101" fmla="*/ 1461846 w 13261635"/>
              <a:gd name="connsiteY101" fmla="*/ 2480618 h 9338617"/>
              <a:gd name="connsiteX102" fmla="*/ 1054646 w 13261635"/>
              <a:gd name="connsiteY102" fmla="*/ 1666219 h 9338617"/>
              <a:gd name="connsiteX103" fmla="*/ 13137379 w 13261635"/>
              <a:gd name="connsiteY103" fmla="*/ 845612 h 9338617"/>
              <a:gd name="connsiteX104" fmla="*/ 13261635 w 13261635"/>
              <a:gd name="connsiteY104" fmla="*/ 845612 h 9338617"/>
              <a:gd name="connsiteX105" fmla="*/ 13261635 w 13261635"/>
              <a:gd name="connsiteY105" fmla="*/ 2474413 h 9338617"/>
              <a:gd name="connsiteX106" fmla="*/ 13137379 w 13261635"/>
              <a:gd name="connsiteY106" fmla="*/ 2474413 h 9338617"/>
              <a:gd name="connsiteX107" fmla="*/ 12730179 w 13261635"/>
              <a:gd name="connsiteY107" fmla="*/ 1660013 h 9338617"/>
              <a:gd name="connsiteX108" fmla="*/ 10202551 w 13261635"/>
              <a:gd name="connsiteY108" fmla="*/ 845612 h 9338617"/>
              <a:gd name="connsiteX109" fmla="*/ 11188351 w 13261635"/>
              <a:gd name="connsiteY109" fmla="*/ 845612 h 9338617"/>
              <a:gd name="connsiteX110" fmla="*/ 11595551 w 13261635"/>
              <a:gd name="connsiteY110" fmla="*/ 1660013 h 9338617"/>
              <a:gd name="connsiteX111" fmla="*/ 11188351 w 13261635"/>
              <a:gd name="connsiteY111" fmla="*/ 2474413 h 9338617"/>
              <a:gd name="connsiteX112" fmla="*/ 10202551 w 13261635"/>
              <a:gd name="connsiteY112" fmla="*/ 2474413 h 9338617"/>
              <a:gd name="connsiteX113" fmla="*/ 9795351 w 13261635"/>
              <a:gd name="connsiteY113" fmla="*/ 1660013 h 9338617"/>
              <a:gd name="connsiteX114" fmla="*/ 11284755 w 13261635"/>
              <a:gd name="connsiteY114" fmla="*/ 776800 h 9338617"/>
              <a:gd name="connsiteX115" fmla="*/ 13045941 w 13261635"/>
              <a:gd name="connsiteY115" fmla="*/ 776800 h 9338617"/>
              <a:gd name="connsiteX116" fmla="*/ 13065448 w 13261635"/>
              <a:gd name="connsiteY116" fmla="*/ 815815 h 9338617"/>
              <a:gd name="connsiteX117" fmla="*/ 12658248 w 13261635"/>
              <a:gd name="connsiteY117" fmla="*/ 1630215 h 9338617"/>
              <a:gd name="connsiteX118" fmla="*/ 11672448 w 13261635"/>
              <a:gd name="connsiteY118" fmla="*/ 1630215 h 9338617"/>
              <a:gd name="connsiteX119" fmla="*/ 11265248 w 13261635"/>
              <a:gd name="connsiteY119" fmla="*/ 815815 h 9338617"/>
              <a:gd name="connsiteX120" fmla="*/ 8367440 w 13261635"/>
              <a:gd name="connsiteY120" fmla="*/ 776800 h 9338617"/>
              <a:gd name="connsiteX121" fmla="*/ 10128623 w 13261635"/>
              <a:gd name="connsiteY121" fmla="*/ 776800 h 9338617"/>
              <a:gd name="connsiteX122" fmla="*/ 10148131 w 13261635"/>
              <a:gd name="connsiteY122" fmla="*/ 815815 h 9338617"/>
              <a:gd name="connsiteX123" fmla="*/ 9740931 w 13261635"/>
              <a:gd name="connsiteY123" fmla="*/ 1630215 h 9338617"/>
              <a:gd name="connsiteX124" fmla="*/ 8755132 w 13261635"/>
              <a:gd name="connsiteY124" fmla="*/ 1630215 h 9338617"/>
              <a:gd name="connsiteX125" fmla="*/ 8347932 w 13261635"/>
              <a:gd name="connsiteY125" fmla="*/ 815815 h 9338617"/>
              <a:gd name="connsiteX126" fmla="*/ 5450130 w 13261635"/>
              <a:gd name="connsiteY126" fmla="*/ 776800 h 9338617"/>
              <a:gd name="connsiteX127" fmla="*/ 7211310 w 13261635"/>
              <a:gd name="connsiteY127" fmla="*/ 776800 h 9338617"/>
              <a:gd name="connsiteX128" fmla="*/ 7230817 w 13261635"/>
              <a:gd name="connsiteY128" fmla="*/ 815815 h 9338617"/>
              <a:gd name="connsiteX129" fmla="*/ 6823619 w 13261635"/>
              <a:gd name="connsiteY129" fmla="*/ 1630215 h 9338617"/>
              <a:gd name="connsiteX130" fmla="*/ 5837820 w 13261635"/>
              <a:gd name="connsiteY130" fmla="*/ 1630215 h 9338617"/>
              <a:gd name="connsiteX131" fmla="*/ 5430622 w 13261635"/>
              <a:gd name="connsiteY131" fmla="*/ 815815 h 9338617"/>
              <a:gd name="connsiteX132" fmla="*/ 2522422 w 13261635"/>
              <a:gd name="connsiteY132" fmla="*/ 776800 h 9338617"/>
              <a:gd name="connsiteX133" fmla="*/ 4296441 w 13261635"/>
              <a:gd name="connsiteY133" fmla="*/ 776800 h 9338617"/>
              <a:gd name="connsiteX134" fmla="*/ 4309531 w 13261635"/>
              <a:gd name="connsiteY134" fmla="*/ 802981 h 9338617"/>
              <a:gd name="connsiteX135" fmla="*/ 3902331 w 13261635"/>
              <a:gd name="connsiteY135" fmla="*/ 1617381 h 9338617"/>
              <a:gd name="connsiteX136" fmla="*/ 2916531 w 13261635"/>
              <a:gd name="connsiteY136" fmla="*/ 1617381 h 9338617"/>
              <a:gd name="connsiteX137" fmla="*/ 2509331 w 13261635"/>
              <a:gd name="connsiteY137" fmla="*/ 802981 h 9338617"/>
              <a:gd name="connsiteX138" fmla="*/ 1011748 w 13261635"/>
              <a:gd name="connsiteY138" fmla="*/ 776800 h 9338617"/>
              <a:gd name="connsiteX139" fmla="*/ 1377386 w 13261635"/>
              <a:gd name="connsiteY139" fmla="*/ 776800 h 9338617"/>
              <a:gd name="connsiteX140" fmla="*/ 1396186 w 13261635"/>
              <a:gd name="connsiteY140" fmla="*/ 814401 h 9338617"/>
              <a:gd name="connsiteX141" fmla="*/ 1011748 w 13261635"/>
              <a:gd name="connsiteY141" fmla="*/ 1583277 h 9338617"/>
              <a:gd name="connsiteX142" fmla="*/ 3186 w 13261635"/>
              <a:gd name="connsiteY142" fmla="*/ 0 h 9338617"/>
              <a:gd name="connsiteX143" fmla="*/ 190640 w 13261635"/>
              <a:gd name="connsiteY143" fmla="*/ 0 h 9338617"/>
              <a:gd name="connsiteX144" fmla="*/ 190640 w 13261635"/>
              <a:gd name="connsiteY144" fmla="*/ 6373 h 9338617"/>
              <a:gd name="connsiteX145" fmla="*/ 0 w 13261635"/>
              <a:gd name="connsiteY145" fmla="*/ 6373 h 933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13261635" h="9338617">
                <a:moveTo>
                  <a:pt x="4253829" y="9033346"/>
                </a:moveTo>
                <a:lnTo>
                  <a:pt x="5544901" y="9033346"/>
                </a:lnTo>
                <a:lnTo>
                  <a:pt x="5392266" y="9338617"/>
                </a:lnTo>
                <a:lnTo>
                  <a:pt x="4406464" y="9338617"/>
                </a:lnTo>
                <a:close/>
                <a:moveTo>
                  <a:pt x="1371374" y="9033346"/>
                </a:moveTo>
                <a:lnTo>
                  <a:pt x="2662445" y="9033346"/>
                </a:lnTo>
                <a:lnTo>
                  <a:pt x="2509809" y="9338617"/>
                </a:lnTo>
                <a:lnTo>
                  <a:pt x="1524009" y="9338617"/>
                </a:lnTo>
                <a:close/>
                <a:moveTo>
                  <a:pt x="4406464" y="7709817"/>
                </a:moveTo>
                <a:lnTo>
                  <a:pt x="5392266" y="7709817"/>
                </a:lnTo>
                <a:lnTo>
                  <a:pt x="5392266" y="7709818"/>
                </a:lnTo>
                <a:lnTo>
                  <a:pt x="4406464" y="7709818"/>
                </a:lnTo>
                <a:close/>
                <a:moveTo>
                  <a:pt x="1524009" y="7709817"/>
                </a:moveTo>
                <a:lnTo>
                  <a:pt x="2509809" y="7709817"/>
                </a:lnTo>
                <a:lnTo>
                  <a:pt x="2509810" y="7709818"/>
                </a:lnTo>
                <a:lnTo>
                  <a:pt x="1524009" y="7709818"/>
                </a:lnTo>
                <a:close/>
                <a:moveTo>
                  <a:pt x="5865123" y="6859413"/>
                </a:moveTo>
                <a:lnTo>
                  <a:pt x="6850923" y="6859413"/>
                </a:lnTo>
                <a:lnTo>
                  <a:pt x="7258120" y="7673813"/>
                </a:lnTo>
                <a:lnTo>
                  <a:pt x="7240119" y="7709818"/>
                </a:lnTo>
                <a:lnTo>
                  <a:pt x="5475925" y="7709818"/>
                </a:lnTo>
                <a:lnTo>
                  <a:pt x="5457923" y="7673813"/>
                </a:lnTo>
                <a:close/>
                <a:moveTo>
                  <a:pt x="2947804" y="6859413"/>
                </a:moveTo>
                <a:lnTo>
                  <a:pt x="3933605" y="6859413"/>
                </a:lnTo>
                <a:lnTo>
                  <a:pt x="4340804" y="7673813"/>
                </a:lnTo>
                <a:lnTo>
                  <a:pt x="4322802" y="7709818"/>
                </a:lnTo>
                <a:lnTo>
                  <a:pt x="2558607" y="7709818"/>
                </a:lnTo>
                <a:lnTo>
                  <a:pt x="2540604" y="7673813"/>
                </a:lnTo>
                <a:close/>
                <a:moveTo>
                  <a:pt x="1011748" y="6858706"/>
                </a:moveTo>
                <a:lnTo>
                  <a:pt x="1068581" y="6858706"/>
                </a:lnTo>
                <a:lnTo>
                  <a:pt x="1475781" y="7673106"/>
                </a:lnTo>
                <a:lnTo>
                  <a:pt x="1457425" y="7709818"/>
                </a:lnTo>
                <a:lnTo>
                  <a:pt x="1011748" y="7709818"/>
                </a:lnTo>
                <a:close/>
                <a:moveTo>
                  <a:pt x="7303445" y="5964621"/>
                </a:moveTo>
                <a:lnTo>
                  <a:pt x="8289244" y="5964621"/>
                </a:lnTo>
                <a:lnTo>
                  <a:pt x="8696444" y="6779021"/>
                </a:lnTo>
                <a:lnTo>
                  <a:pt x="8289244" y="7593421"/>
                </a:lnTo>
                <a:lnTo>
                  <a:pt x="7303445" y="7593421"/>
                </a:lnTo>
                <a:lnTo>
                  <a:pt x="6896247" y="6779021"/>
                </a:lnTo>
                <a:close/>
                <a:moveTo>
                  <a:pt x="1011748" y="5150221"/>
                </a:moveTo>
                <a:lnTo>
                  <a:pt x="1068581" y="5150221"/>
                </a:lnTo>
                <a:lnTo>
                  <a:pt x="1475781" y="5964621"/>
                </a:lnTo>
                <a:lnTo>
                  <a:pt x="1068581" y="6779021"/>
                </a:lnTo>
                <a:lnTo>
                  <a:pt x="1011748" y="6779021"/>
                </a:lnTo>
                <a:close/>
                <a:moveTo>
                  <a:pt x="8762103" y="5114217"/>
                </a:moveTo>
                <a:lnTo>
                  <a:pt x="9747903" y="5114217"/>
                </a:lnTo>
                <a:lnTo>
                  <a:pt x="10155103" y="5928617"/>
                </a:lnTo>
                <a:lnTo>
                  <a:pt x="9747903" y="6743017"/>
                </a:lnTo>
                <a:lnTo>
                  <a:pt x="8762103" y="6743017"/>
                </a:lnTo>
                <a:lnTo>
                  <a:pt x="8354903" y="5928617"/>
                </a:lnTo>
                <a:close/>
                <a:moveTo>
                  <a:pt x="8755132" y="3403029"/>
                </a:moveTo>
                <a:lnTo>
                  <a:pt x="9740931" y="3403029"/>
                </a:lnTo>
                <a:lnTo>
                  <a:pt x="10148131" y="4217429"/>
                </a:lnTo>
                <a:lnTo>
                  <a:pt x="9740931" y="5031829"/>
                </a:lnTo>
                <a:lnTo>
                  <a:pt x="8755132" y="5031829"/>
                </a:lnTo>
                <a:lnTo>
                  <a:pt x="8347932" y="4217429"/>
                </a:lnTo>
                <a:close/>
                <a:moveTo>
                  <a:pt x="13131104" y="2547435"/>
                </a:moveTo>
                <a:lnTo>
                  <a:pt x="13261635" y="2547435"/>
                </a:lnTo>
                <a:lnTo>
                  <a:pt x="13261635" y="4176233"/>
                </a:lnTo>
                <a:lnTo>
                  <a:pt x="13131104" y="4176233"/>
                </a:lnTo>
                <a:lnTo>
                  <a:pt x="12723904" y="3361833"/>
                </a:lnTo>
                <a:close/>
                <a:moveTo>
                  <a:pt x="10202551" y="2546421"/>
                </a:moveTo>
                <a:lnTo>
                  <a:pt x="11188351" y="2546421"/>
                </a:lnTo>
                <a:lnTo>
                  <a:pt x="11595551" y="3360819"/>
                </a:lnTo>
                <a:lnTo>
                  <a:pt x="11188351" y="4175219"/>
                </a:lnTo>
                <a:lnTo>
                  <a:pt x="10202551" y="4175219"/>
                </a:lnTo>
                <a:lnTo>
                  <a:pt x="9795351" y="3360819"/>
                </a:lnTo>
                <a:close/>
                <a:moveTo>
                  <a:pt x="11678720" y="1703235"/>
                </a:moveTo>
                <a:lnTo>
                  <a:pt x="12664520" y="1703235"/>
                </a:lnTo>
                <a:lnTo>
                  <a:pt x="13071720" y="2517635"/>
                </a:lnTo>
                <a:lnTo>
                  <a:pt x="12664520" y="3332034"/>
                </a:lnTo>
                <a:lnTo>
                  <a:pt x="11678720" y="3332034"/>
                </a:lnTo>
                <a:lnTo>
                  <a:pt x="11271520" y="2517635"/>
                </a:lnTo>
                <a:close/>
                <a:moveTo>
                  <a:pt x="5837820" y="1702223"/>
                </a:moveTo>
                <a:lnTo>
                  <a:pt x="6823619" y="1702223"/>
                </a:lnTo>
                <a:lnTo>
                  <a:pt x="7230817" y="2516623"/>
                </a:lnTo>
                <a:lnTo>
                  <a:pt x="6823619" y="3331021"/>
                </a:lnTo>
                <a:lnTo>
                  <a:pt x="5837820" y="3331021"/>
                </a:lnTo>
                <a:lnTo>
                  <a:pt x="5430622" y="2516623"/>
                </a:lnTo>
                <a:close/>
                <a:moveTo>
                  <a:pt x="2920505" y="1702223"/>
                </a:moveTo>
                <a:lnTo>
                  <a:pt x="3906305" y="1702223"/>
                </a:lnTo>
                <a:lnTo>
                  <a:pt x="4313505" y="2516623"/>
                </a:lnTo>
                <a:lnTo>
                  <a:pt x="3906305" y="3331021"/>
                </a:lnTo>
                <a:lnTo>
                  <a:pt x="2920505" y="3331021"/>
                </a:lnTo>
                <a:lnTo>
                  <a:pt x="2513305" y="2516623"/>
                </a:lnTo>
                <a:close/>
                <a:moveTo>
                  <a:pt x="7296476" y="851819"/>
                </a:moveTo>
                <a:lnTo>
                  <a:pt x="8282275" y="851819"/>
                </a:lnTo>
                <a:lnTo>
                  <a:pt x="8689475" y="1666219"/>
                </a:lnTo>
                <a:lnTo>
                  <a:pt x="8282275" y="2480618"/>
                </a:lnTo>
                <a:lnTo>
                  <a:pt x="7296476" y="2480618"/>
                </a:lnTo>
                <a:lnTo>
                  <a:pt x="6889279" y="1666219"/>
                </a:lnTo>
                <a:close/>
                <a:moveTo>
                  <a:pt x="4379163" y="851819"/>
                </a:moveTo>
                <a:lnTo>
                  <a:pt x="5364964" y="851819"/>
                </a:lnTo>
                <a:lnTo>
                  <a:pt x="5772165" y="1666219"/>
                </a:lnTo>
                <a:lnTo>
                  <a:pt x="5364964" y="2480618"/>
                </a:lnTo>
                <a:lnTo>
                  <a:pt x="4379163" y="2480618"/>
                </a:lnTo>
                <a:lnTo>
                  <a:pt x="3971963" y="1666219"/>
                </a:lnTo>
                <a:close/>
                <a:moveTo>
                  <a:pt x="1461846" y="851819"/>
                </a:moveTo>
                <a:lnTo>
                  <a:pt x="2447646" y="851819"/>
                </a:lnTo>
                <a:lnTo>
                  <a:pt x="2854845" y="1666219"/>
                </a:lnTo>
                <a:lnTo>
                  <a:pt x="2447646" y="2480618"/>
                </a:lnTo>
                <a:lnTo>
                  <a:pt x="1461846" y="2480618"/>
                </a:lnTo>
                <a:lnTo>
                  <a:pt x="1054646" y="1666219"/>
                </a:lnTo>
                <a:close/>
                <a:moveTo>
                  <a:pt x="13137379" y="845612"/>
                </a:moveTo>
                <a:lnTo>
                  <a:pt x="13261635" y="845612"/>
                </a:lnTo>
                <a:lnTo>
                  <a:pt x="13261635" y="2474413"/>
                </a:lnTo>
                <a:lnTo>
                  <a:pt x="13137379" y="2474413"/>
                </a:lnTo>
                <a:lnTo>
                  <a:pt x="12730179" y="1660013"/>
                </a:lnTo>
                <a:close/>
                <a:moveTo>
                  <a:pt x="10202551" y="845612"/>
                </a:moveTo>
                <a:lnTo>
                  <a:pt x="11188351" y="845612"/>
                </a:lnTo>
                <a:lnTo>
                  <a:pt x="11595551" y="1660013"/>
                </a:lnTo>
                <a:lnTo>
                  <a:pt x="11188351" y="2474413"/>
                </a:lnTo>
                <a:lnTo>
                  <a:pt x="10202551" y="2474413"/>
                </a:lnTo>
                <a:lnTo>
                  <a:pt x="9795351" y="1660013"/>
                </a:lnTo>
                <a:close/>
                <a:moveTo>
                  <a:pt x="11284755" y="776800"/>
                </a:moveTo>
                <a:lnTo>
                  <a:pt x="13045941" y="776800"/>
                </a:lnTo>
                <a:lnTo>
                  <a:pt x="13065448" y="815815"/>
                </a:lnTo>
                <a:lnTo>
                  <a:pt x="12658248" y="1630215"/>
                </a:lnTo>
                <a:lnTo>
                  <a:pt x="11672448" y="1630215"/>
                </a:lnTo>
                <a:lnTo>
                  <a:pt x="11265248" y="815815"/>
                </a:lnTo>
                <a:close/>
                <a:moveTo>
                  <a:pt x="8367440" y="776800"/>
                </a:moveTo>
                <a:lnTo>
                  <a:pt x="10128623" y="776800"/>
                </a:lnTo>
                <a:lnTo>
                  <a:pt x="10148131" y="815815"/>
                </a:lnTo>
                <a:lnTo>
                  <a:pt x="9740931" y="1630215"/>
                </a:lnTo>
                <a:lnTo>
                  <a:pt x="8755132" y="1630215"/>
                </a:lnTo>
                <a:lnTo>
                  <a:pt x="8347932" y="815815"/>
                </a:lnTo>
                <a:close/>
                <a:moveTo>
                  <a:pt x="5450130" y="776800"/>
                </a:moveTo>
                <a:lnTo>
                  <a:pt x="7211310" y="776800"/>
                </a:lnTo>
                <a:lnTo>
                  <a:pt x="7230817" y="815815"/>
                </a:lnTo>
                <a:lnTo>
                  <a:pt x="6823619" y="1630215"/>
                </a:lnTo>
                <a:lnTo>
                  <a:pt x="5837820" y="1630215"/>
                </a:lnTo>
                <a:lnTo>
                  <a:pt x="5430622" y="815815"/>
                </a:lnTo>
                <a:close/>
                <a:moveTo>
                  <a:pt x="2522422" y="776800"/>
                </a:moveTo>
                <a:lnTo>
                  <a:pt x="4296441" y="776800"/>
                </a:lnTo>
                <a:lnTo>
                  <a:pt x="4309531" y="802981"/>
                </a:lnTo>
                <a:lnTo>
                  <a:pt x="3902331" y="1617381"/>
                </a:lnTo>
                <a:lnTo>
                  <a:pt x="2916531" y="1617381"/>
                </a:lnTo>
                <a:lnTo>
                  <a:pt x="2509331" y="802981"/>
                </a:lnTo>
                <a:close/>
                <a:moveTo>
                  <a:pt x="1011748" y="776800"/>
                </a:moveTo>
                <a:lnTo>
                  <a:pt x="1377386" y="776800"/>
                </a:lnTo>
                <a:lnTo>
                  <a:pt x="1396186" y="814401"/>
                </a:lnTo>
                <a:lnTo>
                  <a:pt x="1011748" y="1583277"/>
                </a:lnTo>
                <a:close/>
                <a:moveTo>
                  <a:pt x="3186" y="0"/>
                </a:moveTo>
                <a:lnTo>
                  <a:pt x="190640" y="0"/>
                </a:lnTo>
                <a:lnTo>
                  <a:pt x="190640" y="6373"/>
                </a:lnTo>
                <a:lnTo>
                  <a:pt x="0" y="6373"/>
                </a:lnTo>
                <a:close/>
              </a:path>
            </a:pathLst>
          </a:custGeom>
          <a:blipFill dpi="0" rotWithShape="0">
            <a:blip r:embed="rId4"/>
            <a:srcRect/>
            <a:stretch>
              <a:fillRect t="-17000" b="17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dirty="0"/>
          </a:p>
        </p:txBody>
      </p:sp>
      <p:sp>
        <p:nvSpPr>
          <p:cNvPr id="28" name="Esagono orizzontale 27">
            <a:extLst>
              <a:ext uri="{FF2B5EF4-FFF2-40B4-BE49-F238E27FC236}">
                <a16:creationId xmlns:a16="http://schemas.microsoft.com/office/drawing/2014/main" id="{54D95760-5A53-8D47-84D8-4B8194D7DB44}"/>
              </a:ext>
            </a:extLst>
          </p:cNvPr>
          <p:cNvSpPr/>
          <p:nvPr userDrawn="1"/>
        </p:nvSpPr>
        <p:spPr>
          <a:xfrm rot="10800000">
            <a:off x="2917326" y="27383"/>
            <a:ext cx="1800200" cy="1628800"/>
          </a:xfrm>
          <a:prstGeom prst="hexagon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0" name="Figura a mano libera 39">
            <a:extLst>
              <a:ext uri="{FF2B5EF4-FFF2-40B4-BE49-F238E27FC236}">
                <a16:creationId xmlns:a16="http://schemas.microsoft.com/office/drawing/2014/main" id="{6FD46D65-E70B-0A42-A281-78C09917C67D}"/>
              </a:ext>
            </a:extLst>
          </p:cNvPr>
          <p:cNvSpPr/>
          <p:nvPr userDrawn="1"/>
        </p:nvSpPr>
        <p:spPr>
          <a:xfrm>
            <a:off x="1479113" y="27383"/>
            <a:ext cx="1751362" cy="765562"/>
          </a:xfrm>
          <a:custGeom>
            <a:avLst/>
            <a:gdLst>
              <a:gd name="connsiteX0" fmla="*/ 0 w 1751362"/>
              <a:gd name="connsiteY0" fmla="*/ 0 h 765562"/>
              <a:gd name="connsiteX1" fmla="*/ 1751362 w 1751362"/>
              <a:gd name="connsiteY1" fmla="*/ 0 h 765562"/>
              <a:gd name="connsiteX2" fmla="*/ 1368581 w 1751362"/>
              <a:gd name="connsiteY2" fmla="*/ 765562 h 765562"/>
              <a:gd name="connsiteX3" fmla="*/ 382781 w 1751362"/>
              <a:gd name="connsiteY3" fmla="*/ 765562 h 76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1362" h="765562">
                <a:moveTo>
                  <a:pt x="0" y="0"/>
                </a:moveTo>
                <a:lnTo>
                  <a:pt x="1751362" y="0"/>
                </a:lnTo>
                <a:lnTo>
                  <a:pt x="1368581" y="765562"/>
                </a:lnTo>
                <a:lnTo>
                  <a:pt x="382781" y="765562"/>
                </a:lnTo>
                <a:close/>
              </a:path>
            </a:pathLst>
          </a:custGeom>
          <a:solidFill>
            <a:srgbClr val="97BE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43" name="Figura a mano libera 42">
            <a:extLst>
              <a:ext uri="{FF2B5EF4-FFF2-40B4-BE49-F238E27FC236}">
                <a16:creationId xmlns:a16="http://schemas.microsoft.com/office/drawing/2014/main" id="{C206ACCF-91E1-0F49-9948-0503306CF1FB}"/>
              </a:ext>
            </a:extLst>
          </p:cNvPr>
          <p:cNvSpPr/>
          <p:nvPr userDrawn="1"/>
        </p:nvSpPr>
        <p:spPr>
          <a:xfrm>
            <a:off x="4370346" y="0"/>
            <a:ext cx="1795127" cy="809328"/>
          </a:xfrm>
          <a:custGeom>
            <a:avLst/>
            <a:gdLst>
              <a:gd name="connsiteX0" fmla="*/ 0 w 1795127"/>
              <a:gd name="connsiteY0" fmla="*/ 0 h 809328"/>
              <a:gd name="connsiteX1" fmla="*/ 1795127 w 1795127"/>
              <a:gd name="connsiteY1" fmla="*/ 0 h 809328"/>
              <a:gd name="connsiteX2" fmla="*/ 1390464 w 1795127"/>
              <a:gd name="connsiteY2" fmla="*/ 809328 h 809328"/>
              <a:gd name="connsiteX3" fmla="*/ 404663 w 1795127"/>
              <a:gd name="connsiteY3" fmla="*/ 809328 h 80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5127" h="809328">
                <a:moveTo>
                  <a:pt x="0" y="0"/>
                </a:moveTo>
                <a:lnTo>
                  <a:pt x="1795127" y="0"/>
                </a:lnTo>
                <a:lnTo>
                  <a:pt x="1390464" y="809328"/>
                </a:lnTo>
                <a:lnTo>
                  <a:pt x="404663" y="809328"/>
                </a:lnTo>
                <a:close/>
              </a:path>
            </a:pathLst>
          </a:custGeom>
          <a:solidFill>
            <a:srgbClr val="097C2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45" name="Figura a mano libera 44">
            <a:extLst>
              <a:ext uri="{FF2B5EF4-FFF2-40B4-BE49-F238E27FC236}">
                <a16:creationId xmlns:a16="http://schemas.microsoft.com/office/drawing/2014/main" id="{E15BEF51-D6D3-1742-96D3-002C56D76D57}"/>
              </a:ext>
            </a:extLst>
          </p:cNvPr>
          <p:cNvSpPr/>
          <p:nvPr userDrawn="1"/>
        </p:nvSpPr>
        <p:spPr>
          <a:xfrm rot="10800000">
            <a:off x="10228617" y="27383"/>
            <a:ext cx="1764196" cy="778396"/>
          </a:xfrm>
          <a:custGeom>
            <a:avLst/>
            <a:gdLst>
              <a:gd name="connsiteX0" fmla="*/ 1764196 w 1764196"/>
              <a:gd name="connsiteY0" fmla="*/ 778396 h 778396"/>
              <a:gd name="connsiteX1" fmla="*/ 0 w 1764196"/>
              <a:gd name="connsiteY1" fmla="*/ 778396 h 778396"/>
              <a:gd name="connsiteX2" fmla="*/ 389198 w 1764196"/>
              <a:gd name="connsiteY2" fmla="*/ 0 h 778396"/>
              <a:gd name="connsiteX3" fmla="*/ 1374998 w 1764196"/>
              <a:gd name="connsiteY3" fmla="*/ 0 h 778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196" h="778396">
                <a:moveTo>
                  <a:pt x="1764196" y="778396"/>
                </a:moveTo>
                <a:lnTo>
                  <a:pt x="0" y="778396"/>
                </a:lnTo>
                <a:lnTo>
                  <a:pt x="389198" y="0"/>
                </a:lnTo>
                <a:lnTo>
                  <a:pt x="1374998" y="0"/>
                </a:lnTo>
                <a:close/>
              </a:path>
            </a:pathLst>
          </a:custGeom>
          <a:solidFill>
            <a:srgbClr val="097C2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37" name="Figura a mano libera 36">
            <a:extLst>
              <a:ext uri="{FF2B5EF4-FFF2-40B4-BE49-F238E27FC236}">
                <a16:creationId xmlns:a16="http://schemas.microsoft.com/office/drawing/2014/main" id="{0C4999FB-D374-544B-B08D-0611C9BE2F4F}"/>
              </a:ext>
            </a:extLst>
          </p:cNvPr>
          <p:cNvSpPr/>
          <p:nvPr userDrawn="1"/>
        </p:nvSpPr>
        <p:spPr>
          <a:xfrm>
            <a:off x="1" y="0"/>
            <a:ext cx="351661" cy="703322"/>
          </a:xfrm>
          <a:custGeom>
            <a:avLst/>
            <a:gdLst>
              <a:gd name="connsiteX0" fmla="*/ 0 w 351661"/>
              <a:gd name="connsiteY0" fmla="*/ 0 h 703322"/>
              <a:gd name="connsiteX1" fmla="*/ 351661 w 351661"/>
              <a:gd name="connsiteY1" fmla="*/ 0 h 703322"/>
              <a:gd name="connsiteX2" fmla="*/ 0 w 351661"/>
              <a:gd name="connsiteY2" fmla="*/ 703322 h 703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1661" h="703322">
                <a:moveTo>
                  <a:pt x="0" y="0"/>
                </a:moveTo>
                <a:lnTo>
                  <a:pt x="351661" y="0"/>
                </a:lnTo>
                <a:lnTo>
                  <a:pt x="0" y="703322"/>
                </a:lnTo>
                <a:close/>
              </a:path>
            </a:pathLst>
          </a:custGeom>
          <a:solidFill>
            <a:srgbClr val="097C2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13" name="Esagono orizzontale 112">
            <a:extLst>
              <a:ext uri="{FF2B5EF4-FFF2-40B4-BE49-F238E27FC236}">
                <a16:creationId xmlns:a16="http://schemas.microsoft.com/office/drawing/2014/main" id="{BFC55C45-3371-5A49-8DE5-64C17D832958}"/>
              </a:ext>
            </a:extLst>
          </p:cNvPr>
          <p:cNvSpPr/>
          <p:nvPr userDrawn="1"/>
        </p:nvSpPr>
        <p:spPr>
          <a:xfrm rot="10800000">
            <a:off x="8740718" y="1721985"/>
            <a:ext cx="1800200" cy="1628800"/>
          </a:xfrm>
          <a:prstGeom prst="hexagon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5" name="Esagono orizzontale 114">
            <a:extLst>
              <a:ext uri="{FF2B5EF4-FFF2-40B4-BE49-F238E27FC236}">
                <a16:creationId xmlns:a16="http://schemas.microsoft.com/office/drawing/2014/main" id="{F8A12648-2FAD-9944-8524-EB4196657143}"/>
              </a:ext>
            </a:extLst>
          </p:cNvPr>
          <p:cNvSpPr/>
          <p:nvPr userDrawn="1"/>
        </p:nvSpPr>
        <p:spPr>
          <a:xfrm rot="10800000">
            <a:off x="7300270" y="4289783"/>
            <a:ext cx="1800200" cy="1628800"/>
          </a:xfrm>
          <a:prstGeom prst="hexagon">
            <a:avLst/>
          </a:prstGeom>
          <a:solidFill>
            <a:srgbClr val="97BE1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6" name="Esagono orizzontale 115">
            <a:extLst>
              <a:ext uri="{FF2B5EF4-FFF2-40B4-BE49-F238E27FC236}">
                <a16:creationId xmlns:a16="http://schemas.microsoft.com/office/drawing/2014/main" id="{2645E5FE-4902-EA4D-BA4B-2DE3DD1E1C2D}"/>
              </a:ext>
            </a:extLst>
          </p:cNvPr>
          <p:cNvSpPr/>
          <p:nvPr userDrawn="1"/>
        </p:nvSpPr>
        <p:spPr>
          <a:xfrm rot="10800000">
            <a:off x="5841611" y="5140187"/>
            <a:ext cx="1800200" cy="1628800"/>
          </a:xfrm>
          <a:prstGeom prst="hexagon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89274D7-F656-7043-9CDA-8E2EF64A58F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t="6586" b="6586"/>
          <a:stretch/>
        </p:blipFill>
        <p:spPr>
          <a:xfrm>
            <a:off x="8976320" y="3212976"/>
            <a:ext cx="3018467" cy="1851120"/>
          </a:xfrm>
          <a:prstGeom prst="rect">
            <a:avLst/>
          </a:prstGeom>
          <a:ln>
            <a:noFill/>
          </a:ln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599DE49-7B05-AA47-81E7-05695EEF457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9213757" y="5373216"/>
            <a:ext cx="2332847" cy="1133130"/>
          </a:xfrm>
          <a:prstGeom prst="rect">
            <a:avLst/>
          </a:prstGeom>
          <a:ln>
            <a:noFill/>
          </a:ln>
        </p:spPr>
      </p:pic>
      <p:sp>
        <p:nvSpPr>
          <p:cNvPr id="147" name="Esagono orizzontale 146">
            <a:extLst>
              <a:ext uri="{FF2B5EF4-FFF2-40B4-BE49-F238E27FC236}">
                <a16:creationId xmlns:a16="http://schemas.microsoft.com/office/drawing/2014/main" id="{2E0055E1-C362-3A45-929D-E6C4F00AB16A}"/>
              </a:ext>
            </a:extLst>
          </p:cNvPr>
          <p:cNvSpPr/>
          <p:nvPr userDrawn="1"/>
        </p:nvSpPr>
        <p:spPr>
          <a:xfrm>
            <a:off x="10216887" y="878800"/>
            <a:ext cx="1800200" cy="1628800"/>
          </a:xfrm>
          <a:prstGeom prst="hexagon">
            <a:avLst/>
          </a:prstGeom>
          <a:solidFill>
            <a:srgbClr val="97BE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7" name="Figura a mano libera 46">
            <a:extLst>
              <a:ext uri="{FF2B5EF4-FFF2-40B4-BE49-F238E27FC236}">
                <a16:creationId xmlns:a16="http://schemas.microsoft.com/office/drawing/2014/main" id="{086D2A49-7B8B-904D-9C7F-0C8CFAD1823F}"/>
              </a:ext>
            </a:extLst>
          </p:cNvPr>
          <p:cNvSpPr/>
          <p:nvPr userDrawn="1"/>
        </p:nvSpPr>
        <p:spPr>
          <a:xfrm>
            <a:off x="-24680" y="6034273"/>
            <a:ext cx="445828" cy="851111"/>
          </a:xfrm>
          <a:custGeom>
            <a:avLst/>
            <a:gdLst>
              <a:gd name="connsiteX0" fmla="*/ 0 w 445828"/>
              <a:gd name="connsiteY0" fmla="*/ 0 h 851111"/>
              <a:gd name="connsiteX1" fmla="*/ 38628 w 445828"/>
              <a:gd name="connsiteY1" fmla="*/ 0 h 851111"/>
              <a:gd name="connsiteX2" fmla="*/ 445828 w 445828"/>
              <a:gd name="connsiteY2" fmla="*/ 814400 h 851111"/>
              <a:gd name="connsiteX3" fmla="*/ 427473 w 445828"/>
              <a:gd name="connsiteY3" fmla="*/ 851111 h 851111"/>
              <a:gd name="connsiteX4" fmla="*/ 0 w 445828"/>
              <a:gd name="connsiteY4" fmla="*/ 851111 h 85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828" h="851111">
                <a:moveTo>
                  <a:pt x="0" y="0"/>
                </a:moveTo>
                <a:lnTo>
                  <a:pt x="38628" y="0"/>
                </a:lnTo>
                <a:lnTo>
                  <a:pt x="445828" y="814400"/>
                </a:lnTo>
                <a:lnTo>
                  <a:pt x="427473" y="851111"/>
                </a:lnTo>
                <a:lnTo>
                  <a:pt x="0" y="851111"/>
                </a:lnTo>
                <a:close/>
              </a:path>
            </a:pathLst>
          </a:custGeom>
          <a:solidFill>
            <a:srgbClr val="097C2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60310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5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igura a mano libera 13">
            <a:extLst>
              <a:ext uri="{FF2B5EF4-FFF2-40B4-BE49-F238E27FC236}">
                <a16:creationId xmlns:a16="http://schemas.microsoft.com/office/drawing/2014/main" id="{85B9275D-3C5C-BF47-BEF9-A796ED579B45}"/>
              </a:ext>
            </a:extLst>
          </p:cNvPr>
          <p:cNvSpPr/>
          <p:nvPr userDrawn="1"/>
        </p:nvSpPr>
        <p:spPr>
          <a:xfrm rot="10800000">
            <a:off x="4139" y="22422"/>
            <a:ext cx="12216680" cy="6858000"/>
          </a:xfrm>
          <a:custGeom>
            <a:avLst/>
            <a:gdLst>
              <a:gd name="connsiteX0" fmla="*/ 11276762 w 12216680"/>
              <a:gd name="connsiteY0" fmla="*/ 859993 h 6858000"/>
              <a:gd name="connsiteX1" fmla="*/ 10290962 w 12216680"/>
              <a:gd name="connsiteY1" fmla="*/ 859993 h 6858000"/>
              <a:gd name="connsiteX2" fmla="*/ 9883762 w 12216680"/>
              <a:gd name="connsiteY2" fmla="*/ 45593 h 6858000"/>
              <a:gd name="connsiteX3" fmla="*/ 9906558 w 12216680"/>
              <a:gd name="connsiteY3" fmla="*/ 0 h 6858000"/>
              <a:gd name="connsiteX4" fmla="*/ 11661165 w 12216680"/>
              <a:gd name="connsiteY4" fmla="*/ 0 h 6858000"/>
              <a:gd name="connsiteX5" fmla="*/ 11683962 w 12216680"/>
              <a:gd name="connsiteY5" fmla="*/ 45593 h 6858000"/>
              <a:gd name="connsiteX6" fmla="*/ 9822076 w 12216680"/>
              <a:gd name="connsiteY6" fmla="*/ 1723231 h 6858000"/>
              <a:gd name="connsiteX7" fmla="*/ 8836276 w 12216680"/>
              <a:gd name="connsiteY7" fmla="*/ 1723231 h 6858000"/>
              <a:gd name="connsiteX8" fmla="*/ 8429076 w 12216680"/>
              <a:gd name="connsiteY8" fmla="*/ 908831 h 6858000"/>
              <a:gd name="connsiteX9" fmla="*/ 8836277 w 12216680"/>
              <a:gd name="connsiteY9" fmla="*/ 94431 h 6858000"/>
              <a:gd name="connsiteX10" fmla="*/ 9822077 w 12216680"/>
              <a:gd name="connsiteY10" fmla="*/ 94431 h 6858000"/>
              <a:gd name="connsiteX11" fmla="*/ 10229277 w 12216680"/>
              <a:gd name="connsiteY11" fmla="*/ 908831 h 6858000"/>
              <a:gd name="connsiteX12" fmla="*/ 12216680 w 12216680"/>
              <a:gd name="connsiteY12" fmla="*/ 1723231 h 6858000"/>
              <a:gd name="connsiteX13" fmla="*/ 11753593 w 12216680"/>
              <a:gd name="connsiteY13" fmla="*/ 1723231 h 6858000"/>
              <a:gd name="connsiteX14" fmla="*/ 11346393 w 12216680"/>
              <a:gd name="connsiteY14" fmla="*/ 908831 h 6858000"/>
              <a:gd name="connsiteX15" fmla="*/ 11753593 w 12216680"/>
              <a:gd name="connsiteY15" fmla="*/ 94431 h 6858000"/>
              <a:gd name="connsiteX16" fmla="*/ 12216680 w 12216680"/>
              <a:gd name="connsiteY16" fmla="*/ 94431 h 6858000"/>
              <a:gd name="connsiteX17" fmla="*/ 1006966 w 12216680"/>
              <a:gd name="connsiteY17" fmla="*/ 6349625 h 6858000"/>
              <a:gd name="connsiteX18" fmla="*/ 21166 w 12216680"/>
              <a:gd name="connsiteY18" fmla="*/ 6349625 h 6858000"/>
              <a:gd name="connsiteX19" fmla="*/ 0 w 12216680"/>
              <a:gd name="connsiteY19" fmla="*/ 6307293 h 6858000"/>
              <a:gd name="connsiteX20" fmla="*/ 0 w 12216680"/>
              <a:gd name="connsiteY20" fmla="*/ 4763157 h 6858000"/>
              <a:gd name="connsiteX21" fmla="*/ 21166 w 12216680"/>
              <a:gd name="connsiteY21" fmla="*/ 4720825 h 6858000"/>
              <a:gd name="connsiteX22" fmla="*/ 1006966 w 12216680"/>
              <a:gd name="connsiteY22" fmla="*/ 4720825 h 6858000"/>
              <a:gd name="connsiteX23" fmla="*/ 1414166 w 12216680"/>
              <a:gd name="connsiteY23" fmla="*/ 5535225 h 6858000"/>
              <a:gd name="connsiteX24" fmla="*/ 2637610 w 12216680"/>
              <a:gd name="connsiteY24" fmla="*/ 6858000 h 6858000"/>
              <a:gd name="connsiteX25" fmla="*/ 1285540 w 12216680"/>
              <a:gd name="connsiteY25" fmla="*/ 6858000 h 6858000"/>
              <a:gd name="connsiteX26" fmla="*/ 1061475 w 12216680"/>
              <a:gd name="connsiteY26" fmla="*/ 6409870 h 6858000"/>
              <a:gd name="connsiteX27" fmla="*/ 1468675 w 12216680"/>
              <a:gd name="connsiteY27" fmla="*/ 5595470 h 6858000"/>
              <a:gd name="connsiteX28" fmla="*/ 2454475 w 12216680"/>
              <a:gd name="connsiteY28" fmla="*/ 5595470 h 6858000"/>
              <a:gd name="connsiteX29" fmla="*/ 2861675 w 12216680"/>
              <a:gd name="connsiteY29" fmla="*/ 64098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216680" h="6858000">
                <a:moveTo>
                  <a:pt x="11276762" y="859993"/>
                </a:moveTo>
                <a:lnTo>
                  <a:pt x="10290962" y="859993"/>
                </a:lnTo>
                <a:lnTo>
                  <a:pt x="9883762" y="45593"/>
                </a:lnTo>
                <a:lnTo>
                  <a:pt x="9906558" y="0"/>
                </a:lnTo>
                <a:lnTo>
                  <a:pt x="11661165" y="0"/>
                </a:lnTo>
                <a:lnTo>
                  <a:pt x="11683962" y="45593"/>
                </a:lnTo>
                <a:close/>
                <a:moveTo>
                  <a:pt x="9822076" y="1723231"/>
                </a:moveTo>
                <a:lnTo>
                  <a:pt x="8836276" y="1723231"/>
                </a:lnTo>
                <a:lnTo>
                  <a:pt x="8429076" y="908831"/>
                </a:lnTo>
                <a:lnTo>
                  <a:pt x="8836277" y="94431"/>
                </a:lnTo>
                <a:lnTo>
                  <a:pt x="9822077" y="94431"/>
                </a:lnTo>
                <a:lnTo>
                  <a:pt x="10229277" y="908831"/>
                </a:lnTo>
                <a:close/>
                <a:moveTo>
                  <a:pt x="12216680" y="1723231"/>
                </a:moveTo>
                <a:lnTo>
                  <a:pt x="11753593" y="1723231"/>
                </a:lnTo>
                <a:lnTo>
                  <a:pt x="11346393" y="908831"/>
                </a:lnTo>
                <a:lnTo>
                  <a:pt x="11753593" y="94431"/>
                </a:lnTo>
                <a:lnTo>
                  <a:pt x="12216680" y="94431"/>
                </a:lnTo>
                <a:close/>
                <a:moveTo>
                  <a:pt x="1006966" y="6349625"/>
                </a:moveTo>
                <a:lnTo>
                  <a:pt x="21166" y="6349625"/>
                </a:lnTo>
                <a:lnTo>
                  <a:pt x="0" y="6307293"/>
                </a:lnTo>
                <a:lnTo>
                  <a:pt x="0" y="4763157"/>
                </a:lnTo>
                <a:lnTo>
                  <a:pt x="21166" y="4720825"/>
                </a:lnTo>
                <a:lnTo>
                  <a:pt x="1006966" y="4720825"/>
                </a:lnTo>
                <a:lnTo>
                  <a:pt x="1414166" y="5535225"/>
                </a:lnTo>
                <a:close/>
                <a:moveTo>
                  <a:pt x="2637610" y="6858000"/>
                </a:moveTo>
                <a:lnTo>
                  <a:pt x="1285540" y="6858000"/>
                </a:lnTo>
                <a:lnTo>
                  <a:pt x="1061475" y="6409870"/>
                </a:lnTo>
                <a:lnTo>
                  <a:pt x="1468675" y="5595470"/>
                </a:lnTo>
                <a:lnTo>
                  <a:pt x="2454475" y="5595470"/>
                </a:lnTo>
                <a:lnTo>
                  <a:pt x="2861675" y="6409870"/>
                </a:lnTo>
                <a:close/>
              </a:path>
            </a:pathLst>
          </a:custGeom>
          <a:blipFill dpi="0" rotWithShape="0">
            <a:blip r:embed="rId1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5" name="Figura a mano libera 14">
            <a:extLst>
              <a:ext uri="{FF2B5EF4-FFF2-40B4-BE49-F238E27FC236}">
                <a16:creationId xmlns:a16="http://schemas.microsoft.com/office/drawing/2014/main" id="{787E693C-FB6C-AC48-B82D-10D0E793801D}"/>
              </a:ext>
            </a:extLst>
          </p:cNvPr>
          <p:cNvSpPr/>
          <p:nvPr userDrawn="1"/>
        </p:nvSpPr>
        <p:spPr>
          <a:xfrm>
            <a:off x="10806656" y="530798"/>
            <a:ext cx="1482033" cy="1628800"/>
          </a:xfrm>
          <a:custGeom>
            <a:avLst/>
            <a:gdLst>
              <a:gd name="connsiteX0" fmla="*/ 407200 w 1482033"/>
              <a:gd name="connsiteY0" fmla="*/ 0 h 1628800"/>
              <a:gd name="connsiteX1" fmla="*/ 1393000 w 1482033"/>
              <a:gd name="connsiteY1" fmla="*/ 0 h 1628800"/>
              <a:gd name="connsiteX2" fmla="*/ 1482033 w 1482033"/>
              <a:gd name="connsiteY2" fmla="*/ 178066 h 1628800"/>
              <a:gd name="connsiteX3" fmla="*/ 1482033 w 1482033"/>
              <a:gd name="connsiteY3" fmla="*/ 1450734 h 1628800"/>
              <a:gd name="connsiteX4" fmla="*/ 1393000 w 1482033"/>
              <a:gd name="connsiteY4" fmla="*/ 1628800 h 1628800"/>
              <a:gd name="connsiteX5" fmla="*/ 407200 w 1482033"/>
              <a:gd name="connsiteY5" fmla="*/ 1628800 h 1628800"/>
              <a:gd name="connsiteX6" fmla="*/ 0 w 1482033"/>
              <a:gd name="connsiteY6" fmla="*/ 814400 h 16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2033" h="1628800">
                <a:moveTo>
                  <a:pt x="407200" y="0"/>
                </a:moveTo>
                <a:lnTo>
                  <a:pt x="1393000" y="0"/>
                </a:lnTo>
                <a:lnTo>
                  <a:pt x="1482033" y="178066"/>
                </a:lnTo>
                <a:lnTo>
                  <a:pt x="1482033" y="1450734"/>
                </a:lnTo>
                <a:lnTo>
                  <a:pt x="1393000" y="1628800"/>
                </a:lnTo>
                <a:lnTo>
                  <a:pt x="407200" y="1628800"/>
                </a:lnTo>
                <a:lnTo>
                  <a:pt x="0" y="814400"/>
                </a:lnTo>
                <a:close/>
              </a:path>
            </a:pathLst>
          </a:custGeom>
          <a:solidFill>
            <a:srgbClr val="97BE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6" name="Figura a mano libera 15">
            <a:extLst>
              <a:ext uri="{FF2B5EF4-FFF2-40B4-BE49-F238E27FC236}">
                <a16:creationId xmlns:a16="http://schemas.microsoft.com/office/drawing/2014/main" id="{0CE5219A-C650-2849-93A1-9D2EC14A6443}"/>
              </a:ext>
            </a:extLst>
          </p:cNvPr>
          <p:cNvSpPr/>
          <p:nvPr userDrawn="1"/>
        </p:nvSpPr>
        <p:spPr>
          <a:xfrm rot="10800000">
            <a:off x="9359146" y="-49585"/>
            <a:ext cx="1800200" cy="1334538"/>
          </a:xfrm>
          <a:custGeom>
            <a:avLst/>
            <a:gdLst>
              <a:gd name="connsiteX0" fmla="*/ 1540131 w 1800200"/>
              <a:gd name="connsiteY0" fmla="*/ 1334538 h 1334538"/>
              <a:gd name="connsiteX1" fmla="*/ 260069 w 1800200"/>
              <a:gd name="connsiteY1" fmla="*/ 1334538 h 1334538"/>
              <a:gd name="connsiteX2" fmla="*/ 0 w 1800200"/>
              <a:gd name="connsiteY2" fmla="*/ 814400 h 1334538"/>
              <a:gd name="connsiteX3" fmla="*/ 407200 w 1800200"/>
              <a:gd name="connsiteY3" fmla="*/ 0 h 1334538"/>
              <a:gd name="connsiteX4" fmla="*/ 1393000 w 1800200"/>
              <a:gd name="connsiteY4" fmla="*/ 0 h 1334538"/>
              <a:gd name="connsiteX5" fmla="*/ 1800200 w 1800200"/>
              <a:gd name="connsiteY5" fmla="*/ 814400 h 133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0200" h="1334538">
                <a:moveTo>
                  <a:pt x="1540131" y="1334538"/>
                </a:moveTo>
                <a:lnTo>
                  <a:pt x="260069" y="1334538"/>
                </a:lnTo>
                <a:lnTo>
                  <a:pt x="0" y="814400"/>
                </a:lnTo>
                <a:lnTo>
                  <a:pt x="407200" y="0"/>
                </a:lnTo>
                <a:lnTo>
                  <a:pt x="1393000" y="0"/>
                </a:lnTo>
                <a:lnTo>
                  <a:pt x="1800200" y="81440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7339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dirty="0"/>
          </a:p>
        </p:txBody>
      </p:sp>
      <p:pic>
        <p:nvPicPr>
          <p:cNvPr id="47" name="Immagine 46">
            <a:extLst>
              <a:ext uri="{FF2B5EF4-FFF2-40B4-BE49-F238E27FC236}">
                <a16:creationId xmlns:a16="http://schemas.microsoft.com/office/drawing/2014/main" id="{9C8383B7-50F5-3140-A9CB-0449C9B939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r="57927"/>
          <a:stretch/>
        </p:blipFill>
        <p:spPr>
          <a:xfrm>
            <a:off x="11064552" y="735952"/>
            <a:ext cx="1055440" cy="1218492"/>
          </a:xfrm>
          <a:prstGeom prst="rect">
            <a:avLst/>
          </a:prstGeom>
          <a:ln>
            <a:noFill/>
          </a:ln>
        </p:spPr>
      </p:pic>
      <p:pic>
        <p:nvPicPr>
          <p:cNvPr id="46" name="Immagine 45">
            <a:extLst>
              <a:ext uri="{FF2B5EF4-FFF2-40B4-BE49-F238E27FC236}">
                <a16:creationId xmlns:a16="http://schemas.microsoft.com/office/drawing/2014/main" id="{4D1F9EF7-57F2-144D-ABE7-F388168F50AD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rcRect t="6586" b="6586"/>
          <a:stretch/>
        </p:blipFill>
        <p:spPr>
          <a:xfrm>
            <a:off x="9455894" y="0"/>
            <a:ext cx="1789373" cy="10973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391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igura a mano libera 13">
            <a:extLst>
              <a:ext uri="{FF2B5EF4-FFF2-40B4-BE49-F238E27FC236}">
                <a16:creationId xmlns:a16="http://schemas.microsoft.com/office/drawing/2014/main" id="{1C968EDC-7BF0-B145-A346-B7350A454340}"/>
              </a:ext>
            </a:extLst>
          </p:cNvPr>
          <p:cNvSpPr/>
          <p:nvPr userDrawn="1"/>
        </p:nvSpPr>
        <p:spPr>
          <a:xfrm>
            <a:off x="0" y="0"/>
            <a:ext cx="12216680" cy="6858000"/>
          </a:xfrm>
          <a:custGeom>
            <a:avLst/>
            <a:gdLst>
              <a:gd name="connsiteX0" fmla="*/ 4833034 w 12216680"/>
              <a:gd name="connsiteY0" fmla="*/ 6019015 h 6858000"/>
              <a:gd name="connsiteX1" fmla="*/ 5818833 w 12216680"/>
              <a:gd name="connsiteY1" fmla="*/ 6019015 h 6858000"/>
              <a:gd name="connsiteX2" fmla="*/ 6226033 w 12216680"/>
              <a:gd name="connsiteY2" fmla="*/ 6833415 h 6858000"/>
              <a:gd name="connsiteX3" fmla="*/ 6213740 w 12216680"/>
              <a:gd name="connsiteY3" fmla="*/ 6858000 h 6858000"/>
              <a:gd name="connsiteX4" fmla="*/ 4438126 w 12216680"/>
              <a:gd name="connsiteY4" fmla="*/ 6858000 h 6858000"/>
              <a:gd name="connsiteX5" fmla="*/ 4425833 w 12216680"/>
              <a:gd name="connsiteY5" fmla="*/ 6833415 h 6858000"/>
              <a:gd name="connsiteX6" fmla="*/ 1915716 w 12216680"/>
              <a:gd name="connsiteY6" fmla="*/ 6019015 h 6858000"/>
              <a:gd name="connsiteX7" fmla="*/ 2901516 w 12216680"/>
              <a:gd name="connsiteY7" fmla="*/ 6019015 h 6858000"/>
              <a:gd name="connsiteX8" fmla="*/ 3308716 w 12216680"/>
              <a:gd name="connsiteY8" fmla="*/ 6833415 h 6858000"/>
              <a:gd name="connsiteX9" fmla="*/ 3296424 w 12216680"/>
              <a:gd name="connsiteY9" fmla="*/ 6858000 h 6858000"/>
              <a:gd name="connsiteX10" fmla="*/ 1520809 w 12216680"/>
              <a:gd name="connsiteY10" fmla="*/ 6858000 h 6858000"/>
              <a:gd name="connsiteX11" fmla="*/ 1508516 w 12216680"/>
              <a:gd name="connsiteY11" fmla="*/ 6833415 h 6858000"/>
              <a:gd name="connsiteX12" fmla="*/ 7709680 w 12216680"/>
              <a:gd name="connsiteY12" fmla="*/ 6018308 h 6858000"/>
              <a:gd name="connsiteX13" fmla="*/ 8695480 w 12216680"/>
              <a:gd name="connsiteY13" fmla="*/ 6018308 h 6858000"/>
              <a:gd name="connsiteX14" fmla="*/ 9102680 w 12216680"/>
              <a:gd name="connsiteY14" fmla="*/ 6832708 h 6858000"/>
              <a:gd name="connsiteX15" fmla="*/ 9090034 w 12216680"/>
              <a:gd name="connsiteY15" fmla="*/ 6858000 h 6858000"/>
              <a:gd name="connsiteX16" fmla="*/ 7315126 w 12216680"/>
              <a:gd name="connsiteY16" fmla="*/ 6858000 h 6858000"/>
              <a:gd name="connsiteX17" fmla="*/ 7302480 w 12216680"/>
              <a:gd name="connsiteY17" fmla="*/ 6832708 h 6858000"/>
              <a:gd name="connsiteX18" fmla="*/ 0 w 12216680"/>
              <a:gd name="connsiteY18" fmla="*/ 6018308 h 6858000"/>
              <a:gd name="connsiteX19" fmla="*/ 36494 w 12216680"/>
              <a:gd name="connsiteY19" fmla="*/ 6018308 h 6858000"/>
              <a:gd name="connsiteX20" fmla="*/ 443694 w 12216680"/>
              <a:gd name="connsiteY20" fmla="*/ 6832708 h 6858000"/>
              <a:gd name="connsiteX21" fmla="*/ 431048 w 12216680"/>
              <a:gd name="connsiteY21" fmla="*/ 6858000 h 6858000"/>
              <a:gd name="connsiteX22" fmla="*/ 0 w 12216680"/>
              <a:gd name="connsiteY22" fmla="*/ 6858000 h 6858000"/>
              <a:gd name="connsiteX23" fmla="*/ 6271356 w 12216680"/>
              <a:gd name="connsiteY23" fmla="*/ 5124223 h 6858000"/>
              <a:gd name="connsiteX24" fmla="*/ 7257156 w 12216680"/>
              <a:gd name="connsiteY24" fmla="*/ 5124223 h 6858000"/>
              <a:gd name="connsiteX25" fmla="*/ 7664356 w 12216680"/>
              <a:gd name="connsiteY25" fmla="*/ 5938623 h 6858000"/>
              <a:gd name="connsiteX26" fmla="*/ 7257156 w 12216680"/>
              <a:gd name="connsiteY26" fmla="*/ 6753023 h 6858000"/>
              <a:gd name="connsiteX27" fmla="*/ 6271356 w 12216680"/>
              <a:gd name="connsiteY27" fmla="*/ 6753023 h 6858000"/>
              <a:gd name="connsiteX28" fmla="*/ 5864159 w 12216680"/>
              <a:gd name="connsiteY28" fmla="*/ 5938623 h 6858000"/>
              <a:gd name="connsiteX29" fmla="*/ 0 w 12216680"/>
              <a:gd name="connsiteY29" fmla="*/ 4309823 h 6858000"/>
              <a:gd name="connsiteX30" fmla="*/ 36493 w 12216680"/>
              <a:gd name="connsiteY30" fmla="*/ 4309823 h 6858000"/>
              <a:gd name="connsiteX31" fmla="*/ 443693 w 12216680"/>
              <a:gd name="connsiteY31" fmla="*/ 5124223 h 6858000"/>
              <a:gd name="connsiteX32" fmla="*/ 36493 w 12216680"/>
              <a:gd name="connsiteY32" fmla="*/ 5938623 h 6858000"/>
              <a:gd name="connsiteX33" fmla="*/ 0 w 12216680"/>
              <a:gd name="connsiteY33" fmla="*/ 5938623 h 6858000"/>
              <a:gd name="connsiteX34" fmla="*/ 12099016 w 12216680"/>
              <a:gd name="connsiteY34" fmla="*/ 1707036 h 6858000"/>
              <a:gd name="connsiteX35" fmla="*/ 12216680 w 12216680"/>
              <a:gd name="connsiteY35" fmla="*/ 1707036 h 6858000"/>
              <a:gd name="connsiteX36" fmla="*/ 12216680 w 12216680"/>
              <a:gd name="connsiteY36" fmla="*/ 3335836 h 6858000"/>
              <a:gd name="connsiteX37" fmla="*/ 12099016 w 12216680"/>
              <a:gd name="connsiteY37" fmla="*/ 3335836 h 6858000"/>
              <a:gd name="connsiteX38" fmla="*/ 11691816 w 12216680"/>
              <a:gd name="connsiteY38" fmla="*/ 2521437 h 6858000"/>
              <a:gd name="connsiteX39" fmla="*/ 3347074 w 12216680"/>
              <a:gd name="connsiteY39" fmla="*/ 11420 h 6858000"/>
              <a:gd name="connsiteX40" fmla="*/ 4332874 w 12216680"/>
              <a:gd name="connsiteY40" fmla="*/ 11420 h 6858000"/>
              <a:gd name="connsiteX41" fmla="*/ 4740075 w 12216680"/>
              <a:gd name="connsiteY41" fmla="*/ 825820 h 6858000"/>
              <a:gd name="connsiteX42" fmla="*/ 4332874 w 12216680"/>
              <a:gd name="connsiteY42" fmla="*/ 1640220 h 6858000"/>
              <a:gd name="connsiteX43" fmla="*/ 3347074 w 12216680"/>
              <a:gd name="connsiteY43" fmla="*/ 1640220 h 6858000"/>
              <a:gd name="connsiteX44" fmla="*/ 2939874 w 12216680"/>
              <a:gd name="connsiteY44" fmla="*/ 825820 h 6858000"/>
              <a:gd name="connsiteX45" fmla="*/ 429757 w 12216680"/>
              <a:gd name="connsiteY45" fmla="*/ 11420 h 6858000"/>
              <a:gd name="connsiteX46" fmla="*/ 1415557 w 12216680"/>
              <a:gd name="connsiteY46" fmla="*/ 11420 h 6858000"/>
              <a:gd name="connsiteX47" fmla="*/ 1822757 w 12216680"/>
              <a:gd name="connsiteY47" fmla="*/ 825820 h 6858000"/>
              <a:gd name="connsiteX48" fmla="*/ 1415557 w 12216680"/>
              <a:gd name="connsiteY48" fmla="*/ 1640220 h 6858000"/>
              <a:gd name="connsiteX49" fmla="*/ 429757 w 12216680"/>
              <a:gd name="connsiteY49" fmla="*/ 1640220 h 6858000"/>
              <a:gd name="connsiteX50" fmla="*/ 22557 w 12216680"/>
              <a:gd name="connsiteY50" fmla="*/ 825820 h 6858000"/>
              <a:gd name="connsiteX51" fmla="*/ 12105291 w 12216680"/>
              <a:gd name="connsiteY51" fmla="*/ 5214 h 6858000"/>
              <a:gd name="connsiteX52" fmla="*/ 12216680 w 12216680"/>
              <a:gd name="connsiteY52" fmla="*/ 5214 h 6858000"/>
              <a:gd name="connsiteX53" fmla="*/ 12216680 w 12216680"/>
              <a:gd name="connsiteY53" fmla="*/ 1634014 h 6858000"/>
              <a:gd name="connsiteX54" fmla="*/ 12105291 w 12216680"/>
              <a:gd name="connsiteY54" fmla="*/ 1634014 h 6858000"/>
              <a:gd name="connsiteX55" fmla="*/ 11698091 w 12216680"/>
              <a:gd name="connsiteY55" fmla="*/ 819614 h 6858000"/>
              <a:gd name="connsiteX56" fmla="*/ 9170463 w 12216680"/>
              <a:gd name="connsiteY56" fmla="*/ 5214 h 6858000"/>
              <a:gd name="connsiteX57" fmla="*/ 10156263 w 12216680"/>
              <a:gd name="connsiteY57" fmla="*/ 5214 h 6858000"/>
              <a:gd name="connsiteX58" fmla="*/ 10563463 w 12216680"/>
              <a:gd name="connsiteY58" fmla="*/ 819614 h 6858000"/>
              <a:gd name="connsiteX59" fmla="*/ 10156263 w 12216680"/>
              <a:gd name="connsiteY59" fmla="*/ 1634014 h 6858000"/>
              <a:gd name="connsiteX60" fmla="*/ 9170463 w 12216680"/>
              <a:gd name="connsiteY60" fmla="*/ 1634014 h 6858000"/>
              <a:gd name="connsiteX61" fmla="*/ 8763263 w 12216680"/>
              <a:gd name="connsiteY61" fmla="*/ 819614 h 6858000"/>
              <a:gd name="connsiteX62" fmla="*/ 10245452 w 12216680"/>
              <a:gd name="connsiteY62" fmla="*/ 0 h 6858000"/>
              <a:gd name="connsiteX63" fmla="*/ 12021068 w 12216680"/>
              <a:gd name="connsiteY63" fmla="*/ 0 h 6858000"/>
              <a:gd name="connsiteX64" fmla="*/ 11626160 w 12216680"/>
              <a:gd name="connsiteY64" fmla="*/ 789816 h 6858000"/>
              <a:gd name="connsiteX65" fmla="*/ 10640360 w 12216680"/>
              <a:gd name="connsiteY65" fmla="*/ 789816 h 6858000"/>
              <a:gd name="connsiteX66" fmla="*/ 7328135 w 12216680"/>
              <a:gd name="connsiteY66" fmla="*/ 0 h 6858000"/>
              <a:gd name="connsiteX67" fmla="*/ 9103751 w 12216680"/>
              <a:gd name="connsiteY67" fmla="*/ 0 h 6858000"/>
              <a:gd name="connsiteX68" fmla="*/ 8708843 w 12216680"/>
              <a:gd name="connsiteY68" fmla="*/ 789816 h 6858000"/>
              <a:gd name="connsiteX69" fmla="*/ 7723043 w 12216680"/>
              <a:gd name="connsiteY69" fmla="*/ 789816 h 6858000"/>
              <a:gd name="connsiteX70" fmla="*/ 4410823 w 12216680"/>
              <a:gd name="connsiteY70" fmla="*/ 0 h 6858000"/>
              <a:gd name="connsiteX71" fmla="*/ 6186437 w 12216680"/>
              <a:gd name="connsiteY71" fmla="*/ 0 h 6858000"/>
              <a:gd name="connsiteX72" fmla="*/ 5791532 w 12216680"/>
              <a:gd name="connsiteY72" fmla="*/ 789816 h 6858000"/>
              <a:gd name="connsiteX73" fmla="*/ 4805733 w 12216680"/>
              <a:gd name="connsiteY73" fmla="*/ 789816 h 6858000"/>
              <a:gd name="connsiteX74" fmla="*/ 1495951 w 12216680"/>
              <a:gd name="connsiteY74" fmla="*/ 0 h 6858000"/>
              <a:gd name="connsiteX75" fmla="*/ 3258734 w 12216680"/>
              <a:gd name="connsiteY75" fmla="*/ 0 h 6858000"/>
              <a:gd name="connsiteX76" fmla="*/ 2870242 w 12216680"/>
              <a:gd name="connsiteY76" fmla="*/ 776982 h 6858000"/>
              <a:gd name="connsiteX77" fmla="*/ 1884442 w 12216680"/>
              <a:gd name="connsiteY77" fmla="*/ 776982 h 6858000"/>
              <a:gd name="connsiteX78" fmla="*/ 0 w 12216680"/>
              <a:gd name="connsiteY78" fmla="*/ 0 h 6858000"/>
              <a:gd name="connsiteX79" fmla="*/ 351099 w 12216680"/>
              <a:gd name="connsiteY79" fmla="*/ 0 h 6858000"/>
              <a:gd name="connsiteX80" fmla="*/ 0 w 12216680"/>
              <a:gd name="connsiteY80" fmla="*/ 7021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216680" h="6858000">
                <a:moveTo>
                  <a:pt x="4833034" y="6019015"/>
                </a:moveTo>
                <a:lnTo>
                  <a:pt x="5818833" y="6019015"/>
                </a:lnTo>
                <a:lnTo>
                  <a:pt x="6226033" y="6833415"/>
                </a:lnTo>
                <a:lnTo>
                  <a:pt x="6213740" y="6858000"/>
                </a:lnTo>
                <a:lnTo>
                  <a:pt x="4438126" y="6858000"/>
                </a:lnTo>
                <a:lnTo>
                  <a:pt x="4425833" y="6833415"/>
                </a:lnTo>
                <a:close/>
                <a:moveTo>
                  <a:pt x="1915716" y="6019015"/>
                </a:moveTo>
                <a:lnTo>
                  <a:pt x="2901516" y="6019015"/>
                </a:lnTo>
                <a:lnTo>
                  <a:pt x="3308716" y="6833415"/>
                </a:lnTo>
                <a:lnTo>
                  <a:pt x="3296424" y="6858000"/>
                </a:lnTo>
                <a:lnTo>
                  <a:pt x="1520809" y="6858000"/>
                </a:lnTo>
                <a:lnTo>
                  <a:pt x="1508516" y="6833415"/>
                </a:lnTo>
                <a:close/>
                <a:moveTo>
                  <a:pt x="7709680" y="6018308"/>
                </a:moveTo>
                <a:lnTo>
                  <a:pt x="8695480" y="6018308"/>
                </a:lnTo>
                <a:lnTo>
                  <a:pt x="9102680" y="6832708"/>
                </a:lnTo>
                <a:lnTo>
                  <a:pt x="9090034" y="6858000"/>
                </a:lnTo>
                <a:lnTo>
                  <a:pt x="7315126" y="6858000"/>
                </a:lnTo>
                <a:lnTo>
                  <a:pt x="7302480" y="6832708"/>
                </a:lnTo>
                <a:close/>
                <a:moveTo>
                  <a:pt x="0" y="6018308"/>
                </a:moveTo>
                <a:lnTo>
                  <a:pt x="36494" y="6018308"/>
                </a:lnTo>
                <a:lnTo>
                  <a:pt x="443694" y="6832708"/>
                </a:lnTo>
                <a:lnTo>
                  <a:pt x="431048" y="6858000"/>
                </a:lnTo>
                <a:lnTo>
                  <a:pt x="0" y="6858000"/>
                </a:lnTo>
                <a:close/>
                <a:moveTo>
                  <a:pt x="6271356" y="5124223"/>
                </a:moveTo>
                <a:lnTo>
                  <a:pt x="7257156" y="5124223"/>
                </a:lnTo>
                <a:lnTo>
                  <a:pt x="7664356" y="5938623"/>
                </a:lnTo>
                <a:lnTo>
                  <a:pt x="7257156" y="6753023"/>
                </a:lnTo>
                <a:lnTo>
                  <a:pt x="6271356" y="6753023"/>
                </a:lnTo>
                <a:lnTo>
                  <a:pt x="5864159" y="5938623"/>
                </a:lnTo>
                <a:close/>
                <a:moveTo>
                  <a:pt x="0" y="4309823"/>
                </a:moveTo>
                <a:lnTo>
                  <a:pt x="36493" y="4309823"/>
                </a:lnTo>
                <a:lnTo>
                  <a:pt x="443693" y="5124223"/>
                </a:lnTo>
                <a:lnTo>
                  <a:pt x="36493" y="5938623"/>
                </a:lnTo>
                <a:lnTo>
                  <a:pt x="0" y="5938623"/>
                </a:lnTo>
                <a:close/>
                <a:moveTo>
                  <a:pt x="12099016" y="1707036"/>
                </a:moveTo>
                <a:lnTo>
                  <a:pt x="12216680" y="1707036"/>
                </a:lnTo>
                <a:lnTo>
                  <a:pt x="12216680" y="3335836"/>
                </a:lnTo>
                <a:lnTo>
                  <a:pt x="12099016" y="3335836"/>
                </a:lnTo>
                <a:lnTo>
                  <a:pt x="11691816" y="2521437"/>
                </a:lnTo>
                <a:close/>
                <a:moveTo>
                  <a:pt x="3347074" y="11420"/>
                </a:moveTo>
                <a:lnTo>
                  <a:pt x="4332874" y="11420"/>
                </a:lnTo>
                <a:lnTo>
                  <a:pt x="4740075" y="825820"/>
                </a:lnTo>
                <a:lnTo>
                  <a:pt x="4332874" y="1640220"/>
                </a:lnTo>
                <a:lnTo>
                  <a:pt x="3347074" y="1640220"/>
                </a:lnTo>
                <a:lnTo>
                  <a:pt x="2939874" y="825820"/>
                </a:lnTo>
                <a:close/>
                <a:moveTo>
                  <a:pt x="429757" y="11420"/>
                </a:moveTo>
                <a:lnTo>
                  <a:pt x="1415557" y="11420"/>
                </a:lnTo>
                <a:lnTo>
                  <a:pt x="1822757" y="825820"/>
                </a:lnTo>
                <a:lnTo>
                  <a:pt x="1415557" y="1640220"/>
                </a:lnTo>
                <a:lnTo>
                  <a:pt x="429757" y="1640220"/>
                </a:lnTo>
                <a:lnTo>
                  <a:pt x="22557" y="825820"/>
                </a:lnTo>
                <a:close/>
                <a:moveTo>
                  <a:pt x="12105291" y="5214"/>
                </a:moveTo>
                <a:lnTo>
                  <a:pt x="12216680" y="5214"/>
                </a:lnTo>
                <a:lnTo>
                  <a:pt x="12216680" y="1634014"/>
                </a:lnTo>
                <a:lnTo>
                  <a:pt x="12105291" y="1634014"/>
                </a:lnTo>
                <a:lnTo>
                  <a:pt x="11698091" y="819614"/>
                </a:lnTo>
                <a:close/>
                <a:moveTo>
                  <a:pt x="9170463" y="5214"/>
                </a:moveTo>
                <a:lnTo>
                  <a:pt x="10156263" y="5214"/>
                </a:lnTo>
                <a:lnTo>
                  <a:pt x="10563463" y="819614"/>
                </a:lnTo>
                <a:lnTo>
                  <a:pt x="10156263" y="1634014"/>
                </a:lnTo>
                <a:lnTo>
                  <a:pt x="9170463" y="1634014"/>
                </a:lnTo>
                <a:lnTo>
                  <a:pt x="8763263" y="819614"/>
                </a:lnTo>
                <a:close/>
                <a:moveTo>
                  <a:pt x="10245452" y="0"/>
                </a:moveTo>
                <a:lnTo>
                  <a:pt x="12021068" y="0"/>
                </a:lnTo>
                <a:lnTo>
                  <a:pt x="11626160" y="789816"/>
                </a:lnTo>
                <a:lnTo>
                  <a:pt x="10640360" y="789816"/>
                </a:lnTo>
                <a:close/>
                <a:moveTo>
                  <a:pt x="7328135" y="0"/>
                </a:moveTo>
                <a:lnTo>
                  <a:pt x="9103751" y="0"/>
                </a:lnTo>
                <a:lnTo>
                  <a:pt x="8708843" y="789816"/>
                </a:lnTo>
                <a:lnTo>
                  <a:pt x="7723043" y="789816"/>
                </a:lnTo>
                <a:close/>
                <a:moveTo>
                  <a:pt x="4410823" y="0"/>
                </a:moveTo>
                <a:lnTo>
                  <a:pt x="6186437" y="0"/>
                </a:lnTo>
                <a:lnTo>
                  <a:pt x="5791532" y="789816"/>
                </a:lnTo>
                <a:lnTo>
                  <a:pt x="4805733" y="789816"/>
                </a:lnTo>
                <a:close/>
                <a:moveTo>
                  <a:pt x="1495951" y="0"/>
                </a:moveTo>
                <a:lnTo>
                  <a:pt x="3258734" y="0"/>
                </a:lnTo>
                <a:lnTo>
                  <a:pt x="2870242" y="776982"/>
                </a:lnTo>
                <a:lnTo>
                  <a:pt x="1884442" y="776982"/>
                </a:lnTo>
                <a:close/>
                <a:moveTo>
                  <a:pt x="0" y="0"/>
                </a:moveTo>
                <a:lnTo>
                  <a:pt x="351099" y="0"/>
                </a:lnTo>
                <a:lnTo>
                  <a:pt x="0" y="702198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B4D6935-68BE-2041-99C9-C4AACCB64136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096000" y="1397077"/>
            <a:ext cx="5763565" cy="4070818"/>
          </a:xfrm>
          <a:prstGeom prst="rect">
            <a:avLst/>
          </a:prstGeom>
        </p:spPr>
      </p:pic>
      <p:sp>
        <p:nvSpPr>
          <p:cNvPr id="4" name="Esagono orizzontale 3">
            <a:extLst>
              <a:ext uri="{FF2B5EF4-FFF2-40B4-BE49-F238E27FC236}">
                <a16:creationId xmlns:a16="http://schemas.microsoft.com/office/drawing/2014/main" id="{957F948C-10F9-0946-BA04-ED867FF646C6}"/>
              </a:ext>
            </a:extLst>
          </p:cNvPr>
          <p:cNvSpPr/>
          <p:nvPr userDrawn="1"/>
        </p:nvSpPr>
        <p:spPr>
          <a:xfrm>
            <a:off x="28829" y="0"/>
            <a:ext cx="1800200" cy="1628800"/>
          </a:xfrm>
          <a:prstGeom prst="hexagon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2" name="Figura a mano libera 21">
            <a:extLst>
              <a:ext uri="{FF2B5EF4-FFF2-40B4-BE49-F238E27FC236}">
                <a16:creationId xmlns:a16="http://schemas.microsoft.com/office/drawing/2014/main" id="{F3379DA8-FD03-8143-88D9-79157E3EB9E5}"/>
              </a:ext>
            </a:extLst>
          </p:cNvPr>
          <p:cNvSpPr/>
          <p:nvPr userDrawn="1"/>
        </p:nvSpPr>
        <p:spPr>
          <a:xfrm>
            <a:off x="1483514" y="-65352"/>
            <a:ext cx="1800200" cy="830915"/>
          </a:xfrm>
          <a:custGeom>
            <a:avLst/>
            <a:gdLst>
              <a:gd name="connsiteX0" fmla="*/ 8258 w 1800200"/>
              <a:gd name="connsiteY0" fmla="*/ 0 h 830915"/>
              <a:gd name="connsiteX1" fmla="*/ 1791943 w 1800200"/>
              <a:gd name="connsiteY1" fmla="*/ 0 h 830915"/>
              <a:gd name="connsiteX2" fmla="*/ 1800200 w 1800200"/>
              <a:gd name="connsiteY2" fmla="*/ 16515 h 830915"/>
              <a:gd name="connsiteX3" fmla="*/ 1393000 w 1800200"/>
              <a:gd name="connsiteY3" fmla="*/ 830915 h 830915"/>
              <a:gd name="connsiteX4" fmla="*/ 407200 w 1800200"/>
              <a:gd name="connsiteY4" fmla="*/ 830915 h 830915"/>
              <a:gd name="connsiteX5" fmla="*/ 0 w 1800200"/>
              <a:gd name="connsiteY5" fmla="*/ 16515 h 83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0200" h="830915">
                <a:moveTo>
                  <a:pt x="8258" y="0"/>
                </a:moveTo>
                <a:lnTo>
                  <a:pt x="1791943" y="0"/>
                </a:lnTo>
                <a:lnTo>
                  <a:pt x="1800200" y="16515"/>
                </a:lnTo>
                <a:lnTo>
                  <a:pt x="1393000" y="830915"/>
                </a:lnTo>
                <a:lnTo>
                  <a:pt x="407200" y="830915"/>
                </a:lnTo>
                <a:lnTo>
                  <a:pt x="0" y="16515"/>
                </a:lnTo>
                <a:close/>
              </a:path>
            </a:pathLst>
          </a:custGeom>
          <a:solidFill>
            <a:srgbClr val="75AB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26" name="Figura a mano libera 25">
            <a:extLst>
              <a:ext uri="{FF2B5EF4-FFF2-40B4-BE49-F238E27FC236}">
                <a16:creationId xmlns:a16="http://schemas.microsoft.com/office/drawing/2014/main" id="{1AC6D276-3598-0248-9925-F22ADBA763D4}"/>
              </a:ext>
            </a:extLst>
          </p:cNvPr>
          <p:cNvSpPr/>
          <p:nvPr userDrawn="1"/>
        </p:nvSpPr>
        <p:spPr>
          <a:xfrm rot="10800000">
            <a:off x="11698091" y="1695616"/>
            <a:ext cx="567984" cy="1628800"/>
          </a:xfrm>
          <a:custGeom>
            <a:avLst/>
            <a:gdLst>
              <a:gd name="connsiteX0" fmla="*/ 160784 w 567984"/>
              <a:gd name="connsiteY0" fmla="*/ 1628800 h 1628800"/>
              <a:gd name="connsiteX1" fmla="*/ 0 w 567984"/>
              <a:gd name="connsiteY1" fmla="*/ 1628800 h 1628800"/>
              <a:gd name="connsiteX2" fmla="*/ 0 w 567984"/>
              <a:gd name="connsiteY2" fmla="*/ 0 h 1628800"/>
              <a:gd name="connsiteX3" fmla="*/ 160784 w 567984"/>
              <a:gd name="connsiteY3" fmla="*/ 0 h 1628800"/>
              <a:gd name="connsiteX4" fmla="*/ 567984 w 567984"/>
              <a:gd name="connsiteY4" fmla="*/ 814400 h 16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984" h="1628800">
                <a:moveTo>
                  <a:pt x="160784" y="1628800"/>
                </a:moveTo>
                <a:lnTo>
                  <a:pt x="0" y="1628800"/>
                </a:lnTo>
                <a:lnTo>
                  <a:pt x="0" y="0"/>
                </a:lnTo>
                <a:lnTo>
                  <a:pt x="160784" y="0"/>
                </a:lnTo>
                <a:lnTo>
                  <a:pt x="567984" y="814400"/>
                </a:lnTo>
                <a:close/>
              </a:path>
            </a:pathLst>
          </a:custGeom>
          <a:solidFill>
            <a:srgbClr val="097C2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6" name="Esagono orizzontale 15">
            <a:extLst>
              <a:ext uri="{FF2B5EF4-FFF2-40B4-BE49-F238E27FC236}">
                <a16:creationId xmlns:a16="http://schemas.microsoft.com/office/drawing/2014/main" id="{FBB7BC1C-AA0C-B147-8B36-CAD6F12B9E70}"/>
              </a:ext>
            </a:extLst>
          </p:cNvPr>
          <p:cNvSpPr/>
          <p:nvPr userDrawn="1"/>
        </p:nvSpPr>
        <p:spPr>
          <a:xfrm>
            <a:off x="8769538" y="-6206"/>
            <a:ext cx="1800200" cy="1628800"/>
          </a:xfrm>
          <a:prstGeom prst="hexagon">
            <a:avLst/>
          </a:prstGeom>
          <a:solidFill>
            <a:srgbClr val="75AB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9" name="Figura a mano libera 28">
            <a:extLst>
              <a:ext uri="{FF2B5EF4-FFF2-40B4-BE49-F238E27FC236}">
                <a16:creationId xmlns:a16="http://schemas.microsoft.com/office/drawing/2014/main" id="{0AE80760-DCDA-AF44-A961-26F677F8BE39}"/>
              </a:ext>
            </a:extLst>
          </p:cNvPr>
          <p:cNvSpPr/>
          <p:nvPr userDrawn="1"/>
        </p:nvSpPr>
        <p:spPr>
          <a:xfrm rot="10800000">
            <a:off x="7308755" y="6006889"/>
            <a:ext cx="1800200" cy="823436"/>
          </a:xfrm>
          <a:custGeom>
            <a:avLst/>
            <a:gdLst>
              <a:gd name="connsiteX0" fmla="*/ 1393000 w 1800200"/>
              <a:gd name="connsiteY0" fmla="*/ 823436 h 823436"/>
              <a:gd name="connsiteX1" fmla="*/ 407200 w 1800200"/>
              <a:gd name="connsiteY1" fmla="*/ 823436 h 823436"/>
              <a:gd name="connsiteX2" fmla="*/ 0 w 1800200"/>
              <a:gd name="connsiteY2" fmla="*/ 9036 h 823436"/>
              <a:gd name="connsiteX3" fmla="*/ 4518 w 1800200"/>
              <a:gd name="connsiteY3" fmla="*/ 0 h 823436"/>
              <a:gd name="connsiteX4" fmla="*/ 1795681 w 1800200"/>
              <a:gd name="connsiteY4" fmla="*/ 0 h 823436"/>
              <a:gd name="connsiteX5" fmla="*/ 1800200 w 1800200"/>
              <a:gd name="connsiteY5" fmla="*/ 9036 h 823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0200" h="823436">
                <a:moveTo>
                  <a:pt x="1393000" y="823436"/>
                </a:moveTo>
                <a:lnTo>
                  <a:pt x="407200" y="823436"/>
                </a:lnTo>
                <a:lnTo>
                  <a:pt x="0" y="9036"/>
                </a:lnTo>
                <a:lnTo>
                  <a:pt x="4518" y="0"/>
                </a:lnTo>
                <a:lnTo>
                  <a:pt x="1795681" y="0"/>
                </a:lnTo>
                <a:lnTo>
                  <a:pt x="1800200" y="9036"/>
                </a:lnTo>
                <a:close/>
              </a:path>
            </a:pathLst>
          </a:cu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9" name="Esagono orizzontale 18">
            <a:extLst>
              <a:ext uri="{FF2B5EF4-FFF2-40B4-BE49-F238E27FC236}">
                <a16:creationId xmlns:a16="http://schemas.microsoft.com/office/drawing/2014/main" id="{557B7E89-D7FC-7540-80E3-B41753BF7C63}"/>
              </a:ext>
            </a:extLst>
          </p:cNvPr>
          <p:cNvSpPr/>
          <p:nvPr userDrawn="1"/>
        </p:nvSpPr>
        <p:spPr>
          <a:xfrm rot="10800000">
            <a:off x="5867527" y="5135952"/>
            <a:ext cx="1800200" cy="1628800"/>
          </a:xfrm>
          <a:prstGeom prst="hexagon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4" name="Figura a mano libera 23">
            <a:extLst>
              <a:ext uri="{FF2B5EF4-FFF2-40B4-BE49-F238E27FC236}">
                <a16:creationId xmlns:a16="http://schemas.microsoft.com/office/drawing/2014/main" id="{DD15A00B-93E2-5D4D-8253-A71A09E9364C}"/>
              </a:ext>
            </a:extLst>
          </p:cNvPr>
          <p:cNvSpPr/>
          <p:nvPr userDrawn="1"/>
        </p:nvSpPr>
        <p:spPr>
          <a:xfrm>
            <a:off x="-51562" y="6006889"/>
            <a:ext cx="501531" cy="861456"/>
          </a:xfrm>
          <a:custGeom>
            <a:avLst/>
            <a:gdLst>
              <a:gd name="connsiteX0" fmla="*/ 0 w 501531"/>
              <a:gd name="connsiteY0" fmla="*/ 0 h 861456"/>
              <a:gd name="connsiteX1" fmla="*/ 94331 w 501531"/>
              <a:gd name="connsiteY1" fmla="*/ 0 h 861456"/>
              <a:gd name="connsiteX2" fmla="*/ 501531 w 501531"/>
              <a:gd name="connsiteY2" fmla="*/ 814400 h 861456"/>
              <a:gd name="connsiteX3" fmla="*/ 478003 w 501531"/>
              <a:gd name="connsiteY3" fmla="*/ 861456 h 861456"/>
              <a:gd name="connsiteX4" fmla="*/ 0 w 501531"/>
              <a:gd name="connsiteY4" fmla="*/ 861456 h 86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531" h="861456">
                <a:moveTo>
                  <a:pt x="0" y="0"/>
                </a:moveTo>
                <a:lnTo>
                  <a:pt x="94331" y="0"/>
                </a:lnTo>
                <a:lnTo>
                  <a:pt x="501531" y="814400"/>
                </a:lnTo>
                <a:lnTo>
                  <a:pt x="478003" y="861456"/>
                </a:lnTo>
                <a:lnTo>
                  <a:pt x="0" y="861456"/>
                </a:lnTo>
                <a:close/>
              </a:path>
            </a:pathLst>
          </a:custGeom>
          <a:solidFill>
            <a:srgbClr val="097C2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408991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D88FD8-DC87-F044-91A6-BBBE3D251F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9416" y="4100087"/>
            <a:ext cx="4680520" cy="596750"/>
          </a:xfrm>
        </p:spPr>
        <p:txBody>
          <a:bodyPr anchor="t"/>
          <a:lstStyle/>
          <a:p>
            <a:r>
              <a:rPr lang="en-US" sz="2000" i="1" dirty="0">
                <a:solidFill>
                  <a:srgbClr val="222222"/>
                </a:solidFill>
                <a:latin typeface="+mj-lt"/>
              </a:rPr>
              <a:t>Meeting 09/01/2024</a:t>
            </a:r>
            <a:endParaRPr lang="en-GB" sz="3200" i="1" dirty="0">
              <a:latin typeface="+mj-lt"/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3DFAD04-980B-7641-932F-EF6F8B7EE5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9416" y="5213837"/>
            <a:ext cx="2817756" cy="596750"/>
          </a:xfrm>
        </p:spPr>
        <p:txBody>
          <a:bodyPr/>
          <a:lstStyle/>
          <a:p>
            <a:r>
              <a:rPr lang="en-GB" dirty="0"/>
              <a:t>Associate Professor</a:t>
            </a:r>
          </a:p>
          <a:p>
            <a:r>
              <a:rPr lang="en-GB" dirty="0"/>
              <a:t>SERG Group</a:t>
            </a:r>
            <a:endParaRPr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B5E867C-7BEA-0E48-9E0F-7D33122CC5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9416" y="4869160"/>
            <a:ext cx="2808312" cy="384537"/>
          </a:xfrm>
        </p:spPr>
        <p:txBody>
          <a:bodyPr/>
          <a:lstStyle/>
          <a:p>
            <a:r>
              <a:rPr lang="en-US" dirty="0"/>
              <a:t>Daniele Fiaschi</a:t>
            </a:r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D9B786A2-7301-5D44-BE15-016C319D99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416" y="3373535"/>
            <a:ext cx="6336704" cy="936104"/>
          </a:xfrm>
        </p:spPr>
        <p:txBody>
          <a:bodyPr>
            <a:noAutofit/>
          </a:bodyPr>
          <a:lstStyle/>
          <a:p>
            <a:r>
              <a:rPr lang="en-GB" sz="3200" b="1" i="1" u="none" strike="noStrike" dirty="0">
                <a:solidFill>
                  <a:srgbClr val="222222"/>
                </a:solidFill>
                <a:effectLst/>
              </a:rPr>
              <a:t>WP4 Progress UNIFI</a:t>
            </a:r>
            <a:endParaRPr lang="en-GB" sz="3200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DD926CE2-69CB-2E4C-A3FD-A264FBE9C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075" y="2593100"/>
            <a:ext cx="2630993" cy="54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1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egnaposto testo 2">
            <a:extLst>
              <a:ext uri="{FF2B5EF4-FFF2-40B4-BE49-F238E27FC236}">
                <a16:creationId xmlns:a16="http://schemas.microsoft.com/office/drawing/2014/main" id="{202F39E4-7486-2742-9EEC-C599025B8804}"/>
              </a:ext>
            </a:extLst>
          </p:cNvPr>
          <p:cNvSpPr txBox="1">
            <a:spLocks/>
          </p:cNvSpPr>
          <p:nvPr/>
        </p:nvSpPr>
        <p:spPr>
          <a:xfrm>
            <a:off x="1559496" y="316646"/>
            <a:ext cx="4852104" cy="631391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i="1" dirty="0"/>
              <a:t>Load Forecasting</a:t>
            </a:r>
          </a:p>
        </p:txBody>
      </p:sp>
      <p:sp>
        <p:nvSpPr>
          <p:cNvPr id="5" name="Esagono orizzontale 4">
            <a:extLst>
              <a:ext uri="{FF2B5EF4-FFF2-40B4-BE49-F238E27FC236}">
                <a16:creationId xmlns:a16="http://schemas.microsoft.com/office/drawing/2014/main" id="{4EB52D8C-3239-E14B-A1FB-66246F96CC44}"/>
              </a:ext>
            </a:extLst>
          </p:cNvPr>
          <p:cNvSpPr/>
          <p:nvPr/>
        </p:nvSpPr>
        <p:spPr>
          <a:xfrm>
            <a:off x="1127448" y="439992"/>
            <a:ext cx="432048" cy="384701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1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9113D01-E5F2-471C-AFFB-16A9D6C37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920" y="3393831"/>
            <a:ext cx="6717267" cy="323541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7365212-8AD9-4B75-929D-0D99CED13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44" y="1190299"/>
            <a:ext cx="5472608" cy="310971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15921E3-2BEE-4C0B-8E0F-C8943EB624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541" y="1475264"/>
            <a:ext cx="3586684" cy="1566430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D2681E9-DBB8-446F-ACCE-7DC7F603FBB6}"/>
              </a:ext>
            </a:extLst>
          </p:cNvPr>
          <p:cNvSpPr txBox="1"/>
          <p:nvPr/>
        </p:nvSpPr>
        <p:spPr>
          <a:xfrm>
            <a:off x="983432" y="4175188"/>
            <a:ext cx="42484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1) Data from the Calenzano DH network 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650B1AD-06C9-4401-AC5B-73EE3415D836}"/>
              </a:ext>
            </a:extLst>
          </p:cNvPr>
          <p:cNvSpPr txBox="1"/>
          <p:nvPr/>
        </p:nvSpPr>
        <p:spPr>
          <a:xfrm>
            <a:off x="5679132" y="2966903"/>
            <a:ext cx="59562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2) Rescaled to match the predicted consumption in the area </a:t>
            </a:r>
          </a:p>
        </p:txBody>
      </p:sp>
    </p:spTree>
    <p:extLst>
      <p:ext uri="{BB962C8B-B14F-4D97-AF65-F5344CB8AC3E}">
        <p14:creationId xmlns:p14="http://schemas.microsoft.com/office/powerpoint/2010/main" val="297799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4D1BCEF3-CDE6-4E86-B89E-CABC38A7013F}"/>
              </a:ext>
            </a:extLst>
          </p:cNvPr>
          <p:cNvSpPr txBox="1">
            <a:spLocks/>
          </p:cNvSpPr>
          <p:nvPr/>
        </p:nvSpPr>
        <p:spPr>
          <a:xfrm>
            <a:off x="1559496" y="316646"/>
            <a:ext cx="4852104" cy="631391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i="1" dirty="0"/>
              <a:t>Surface Installation Modelling</a:t>
            </a:r>
          </a:p>
        </p:txBody>
      </p:sp>
      <p:sp>
        <p:nvSpPr>
          <p:cNvPr id="6" name="Esagono orizzontale 4">
            <a:extLst>
              <a:ext uri="{FF2B5EF4-FFF2-40B4-BE49-F238E27FC236}">
                <a16:creationId xmlns:a16="http://schemas.microsoft.com/office/drawing/2014/main" id="{564A4B22-8858-4816-8A54-D4A97823822D}"/>
              </a:ext>
            </a:extLst>
          </p:cNvPr>
          <p:cNvSpPr/>
          <p:nvPr/>
        </p:nvSpPr>
        <p:spPr>
          <a:xfrm>
            <a:off x="1127448" y="439992"/>
            <a:ext cx="432048" cy="384701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2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9350EAC-152F-4888-AF70-4D7211B0A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28" y="1576972"/>
            <a:ext cx="7810500" cy="5095875"/>
          </a:xfrm>
          <a:prstGeom prst="rect">
            <a:avLst/>
          </a:prstGeom>
        </p:spPr>
      </p:pic>
      <p:grpSp>
        <p:nvGrpSpPr>
          <p:cNvPr id="24" name="Gruppo 23">
            <a:extLst>
              <a:ext uri="{FF2B5EF4-FFF2-40B4-BE49-F238E27FC236}">
                <a16:creationId xmlns:a16="http://schemas.microsoft.com/office/drawing/2014/main" id="{31439660-4EB0-4869-ADAC-B1DC4E5CCCF0}"/>
              </a:ext>
            </a:extLst>
          </p:cNvPr>
          <p:cNvGrpSpPr/>
          <p:nvPr/>
        </p:nvGrpSpPr>
        <p:grpSpPr>
          <a:xfrm>
            <a:off x="8089985" y="3903432"/>
            <a:ext cx="2664296" cy="2425435"/>
            <a:chOff x="5555940" y="3303659"/>
            <a:chExt cx="2664296" cy="2425435"/>
          </a:xfrm>
        </p:grpSpPr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E80E28CA-F5B9-4212-B132-C468821D84F3}"/>
                </a:ext>
              </a:extLst>
            </p:cNvPr>
            <p:cNvSpPr/>
            <p:nvPr/>
          </p:nvSpPr>
          <p:spPr>
            <a:xfrm>
              <a:off x="5555940" y="3303659"/>
              <a:ext cx="1080120" cy="7920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C9AECBB7-9FFD-4C64-9FB2-96BFAED4A66D}"/>
                </a:ext>
              </a:extLst>
            </p:cNvPr>
            <p:cNvSpPr txBox="1"/>
            <p:nvPr/>
          </p:nvSpPr>
          <p:spPr>
            <a:xfrm>
              <a:off x="6312024" y="5421317"/>
              <a:ext cx="19082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i="1" dirty="0"/>
                <a:t>Power Production</a:t>
              </a:r>
            </a:p>
          </p:txBody>
        </p: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20C46B41-854F-4829-88CA-777963F0DA71}"/>
                </a:ext>
              </a:extLst>
            </p:cNvPr>
            <p:cNvCxnSpPr/>
            <p:nvPr/>
          </p:nvCxnSpPr>
          <p:spPr>
            <a:xfrm>
              <a:off x="6411600" y="5421317"/>
              <a:ext cx="12685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0F5D56B0-D780-44F1-9E95-589B285716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12024" y="4124910"/>
              <a:ext cx="216024" cy="12964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BCEFE3FE-1E19-419E-9889-C72936DDA9DE}"/>
              </a:ext>
            </a:extLst>
          </p:cNvPr>
          <p:cNvGrpSpPr/>
          <p:nvPr/>
        </p:nvGrpSpPr>
        <p:grpSpPr>
          <a:xfrm>
            <a:off x="8630045" y="1580501"/>
            <a:ext cx="2160240" cy="2293767"/>
            <a:chOff x="6096000" y="980728"/>
            <a:chExt cx="2160240" cy="2293767"/>
          </a:xfrm>
        </p:grpSpPr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11E12FE7-504E-4D04-AA5B-1D63A2CB3D3F}"/>
                </a:ext>
              </a:extLst>
            </p:cNvPr>
            <p:cNvSpPr txBox="1"/>
            <p:nvPr/>
          </p:nvSpPr>
          <p:spPr>
            <a:xfrm>
              <a:off x="7176120" y="980728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i="1" dirty="0" err="1"/>
                <a:t>Heat</a:t>
              </a:r>
              <a:r>
                <a:rPr lang="it-IT" sz="1400" i="1" dirty="0"/>
                <a:t> Pump</a:t>
              </a:r>
            </a:p>
          </p:txBody>
        </p: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08C161D0-DEC1-431A-8CB0-89C42E567139}"/>
                </a:ext>
              </a:extLst>
            </p:cNvPr>
            <p:cNvCxnSpPr>
              <a:cxnSpLocks/>
            </p:cNvCxnSpPr>
            <p:nvPr/>
          </p:nvCxnSpPr>
          <p:spPr>
            <a:xfrm>
              <a:off x="7176120" y="1268714"/>
              <a:ext cx="10441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2 18">
              <a:extLst>
                <a:ext uri="{FF2B5EF4-FFF2-40B4-BE49-F238E27FC236}">
                  <a16:creationId xmlns:a16="http://schemas.microsoft.com/office/drawing/2014/main" id="{1AC951AD-06DA-441A-A30B-6698BFA2C9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6120" y="1268760"/>
              <a:ext cx="288032" cy="10081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7BD7BBD7-0848-4621-83C1-614A13B40401}"/>
                </a:ext>
              </a:extLst>
            </p:cNvPr>
            <p:cNvSpPr/>
            <p:nvPr/>
          </p:nvSpPr>
          <p:spPr>
            <a:xfrm>
              <a:off x="6096000" y="1744384"/>
              <a:ext cx="1080120" cy="153011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543575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4930199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 -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RG_template" id="{FE36A3AA-BA48-D34A-A9C6-A1EFA9DDC57C}" vid="{3402340A-EA90-E94F-9AEC-B07DD8FFC18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inal Slide - 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RG_template" id="{FE36A3AA-BA48-D34A-A9C6-A1EFA9DDC57C}" vid="{3390A27A-1C0D-B242-807A-541FC4C11505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Base Slide</Template>
  <TotalTime>2353</TotalTime>
  <Words>44</Words>
  <Application>Microsoft Office PowerPoint</Application>
  <PresentationFormat>Widescreen</PresentationFormat>
  <Paragraphs>16</Paragraphs>
  <Slides>4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Title Slide - Light</vt:lpstr>
      <vt:lpstr>Tema di Office</vt:lpstr>
      <vt:lpstr>Final Slide - White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Pietro Ungar</dc:creator>
  <cp:lastModifiedBy>Pietro Ungar</cp:lastModifiedBy>
  <cp:revision>34</cp:revision>
  <dcterms:created xsi:type="dcterms:W3CDTF">2023-10-31T15:10:09Z</dcterms:created>
  <dcterms:modified xsi:type="dcterms:W3CDTF">2024-01-09T14:42:54Z</dcterms:modified>
</cp:coreProperties>
</file>