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  <p:sldMasterId id="2147483728" r:id="rId2"/>
    <p:sldMasterId id="2147483709" r:id="rId3"/>
  </p:sldMasterIdLst>
  <p:notesMasterIdLst>
    <p:notesMasterId r:id="rId10"/>
  </p:notesMasterIdLst>
  <p:handoutMasterIdLst>
    <p:handoutMasterId r:id="rId11"/>
  </p:handoutMasterIdLst>
  <p:sldIdLst>
    <p:sldId id="334" r:id="rId4"/>
    <p:sldId id="353" r:id="rId5"/>
    <p:sldId id="354" r:id="rId6"/>
    <p:sldId id="355" r:id="rId7"/>
    <p:sldId id="352" r:id="rId8"/>
    <p:sldId id="336" r:id="rId9"/>
  </p:sldIdLst>
  <p:sldSz cx="12192000" cy="6858000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A9D18E"/>
    <a:srgbClr val="FFF2CC"/>
    <a:srgbClr val="FFDE6D"/>
    <a:srgbClr val="597BBC"/>
    <a:srgbClr val="003399"/>
    <a:srgbClr val="97BE13"/>
    <a:srgbClr val="75AB1E"/>
    <a:srgbClr val="097C27"/>
    <a:srgbClr val="35AF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Stile chiaro 1 - Color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71" autoAdjust="0"/>
    <p:restoredTop sz="95428" autoAdjust="0"/>
  </p:normalViewPr>
  <p:slideViewPr>
    <p:cSldViewPr snapToObjects="1">
      <p:cViewPr varScale="1">
        <p:scale>
          <a:sx n="97" d="100"/>
          <a:sy n="97" d="100"/>
        </p:scale>
        <p:origin x="72" y="3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5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46"/>
    </p:cViewPr>
  </p:sorterViewPr>
  <p:notesViewPr>
    <p:cSldViewPr snapToObjects="1">
      <p:cViewPr varScale="1">
        <p:scale>
          <a:sx n="71" d="100"/>
          <a:sy n="71" d="100"/>
        </p:scale>
        <p:origin x="3592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3B20AAB7-C4E7-8143-9D62-1F6EBCE5E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024F474-6FD4-404E-BF35-75D06165B1E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5EF8B3-CA3A-3144-84EC-08E5EE667120}" type="datetimeFigureOut">
              <a:rPr lang="it-IT" smtClean="0"/>
              <a:t>29/11/2023</a:t>
            </a:fld>
            <a:endParaRPr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704112B-99D6-0546-96C5-355F94D1B8B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A537D16F-7873-A14E-B027-0F20D0330EC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8C7791-43F9-994E-B1EE-0162F6D31AC6}" type="slidenum">
              <a:rPr lang="it-IT" smtClean="0"/>
              <a:t>‹N›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99762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69159-4415-4104-A338-ADB1F10021B6}" type="datetimeFigureOut">
              <a:rPr lang="en-US" smtClean="0"/>
              <a:pPr/>
              <a:t>11/29/2023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940A40-B69D-48EA-8835-9FA8B907E2CA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841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40A40-B69D-48EA-8835-9FA8B907E2C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4383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40A40-B69D-48EA-8835-9FA8B907E2C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93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40A40-B69D-48EA-8835-9FA8B907E2C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021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40A40-B69D-48EA-8835-9FA8B907E2C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289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940A40-B69D-48EA-8835-9FA8B907E2C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455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mailto:daniele.fiaschi@unifi.it" TargetMode="External"/><Relationship Id="rId2" Type="http://schemas.openxmlformats.org/officeDocument/2006/relationships/hyperlink" Target="mailto:giampaolo.manfrida@unifi.it" TargetMode="External"/><Relationship Id="rId1" Type="http://schemas.openxmlformats.org/officeDocument/2006/relationships/slideMaster" Target="../slideMasters/slideMaster3.xml"/><Relationship Id="rId5" Type="http://schemas.openxmlformats.org/officeDocument/2006/relationships/hyperlink" Target="http://www.dief.unifi.it/vp-167-serg.html" TargetMode="External"/><Relationship Id="rId4" Type="http://schemas.openxmlformats.org/officeDocument/2006/relationships/hyperlink" Target="mailto:pietro.talluri@unifi.it" TargetMode="Externa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618802A8-0486-5B44-B7DD-5FC8E8A8FEB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9416" y="2700000"/>
            <a:ext cx="7272808" cy="936104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60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Insert Title Here</a:t>
            </a:r>
          </a:p>
        </p:txBody>
      </p:sp>
      <p:sp>
        <p:nvSpPr>
          <p:cNvPr id="14" name="Segnaposto testo 2">
            <a:extLst>
              <a:ext uri="{FF2B5EF4-FFF2-40B4-BE49-F238E27FC236}">
                <a16:creationId xmlns:a16="http://schemas.microsoft.com/office/drawing/2014/main" id="{E15D2258-4CD3-9B47-BDD8-B0AAA7B5A5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39416" y="3600000"/>
            <a:ext cx="7272808" cy="450123"/>
          </a:xfrm>
          <a:prstGeom prst="rect">
            <a:avLst/>
          </a:prstGeom>
        </p:spPr>
        <p:txBody>
          <a:bodyPr anchor="ctr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500" b="0" i="0" kern="1200" noProof="0" dirty="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Insert Subtitle here</a:t>
            </a:r>
          </a:p>
        </p:txBody>
      </p:sp>
      <p:sp>
        <p:nvSpPr>
          <p:cNvPr id="6" name="Segnaposto testo 2">
            <a:extLst>
              <a:ext uri="{FF2B5EF4-FFF2-40B4-BE49-F238E27FC236}">
                <a16:creationId xmlns:a16="http://schemas.microsoft.com/office/drawing/2014/main" id="{F9E5359D-B4DB-F945-A965-DF5782B4169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21552" y="4651748"/>
            <a:ext cx="2817756" cy="596750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600" b="0" i="1" kern="1200" noProof="0" dirty="0">
                <a:solidFill>
                  <a:schemeClr val="tx1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Author position</a:t>
            </a:r>
          </a:p>
        </p:txBody>
      </p:sp>
      <p:sp>
        <p:nvSpPr>
          <p:cNvPr id="7" name="Segnaposto testo 2">
            <a:extLst>
              <a:ext uri="{FF2B5EF4-FFF2-40B4-BE49-F238E27FC236}">
                <a16:creationId xmlns:a16="http://schemas.microsoft.com/office/drawing/2014/main" id="{FB9C6A09-BDA5-244B-9105-F620413A7E2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21552" y="4255749"/>
            <a:ext cx="2808312" cy="384537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400" b="1" i="0" kern="1200" noProof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Author Name</a:t>
            </a:r>
          </a:p>
        </p:txBody>
      </p:sp>
    </p:spTree>
    <p:extLst>
      <p:ext uri="{BB962C8B-B14F-4D97-AF65-F5344CB8AC3E}">
        <p14:creationId xmlns:p14="http://schemas.microsoft.com/office/powerpoint/2010/main" val="700873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D911FD-B1E9-BB4A-8439-B576ACDA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894C7B-AD21-F348-B920-955089F9B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DBB9596-F3E2-FD4B-9720-DD3B067B9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3376131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DBE5994-C502-EA48-9E83-67AE6F95B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430647C-0DF3-EE4E-A777-BE819DEA9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12A55E9-F867-A949-9E28-1C54358AB4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212806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FAA75D-13E2-F843-B2D6-5C5713E83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FF71C52-00CF-FA44-8260-962140AFC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461655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BA1E2D2E-FB72-CC41-999A-A350B9CA0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E30863-E066-6249-A429-C35B72F934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66802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18281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826F2582-E921-DB46-869A-F81E1FA55878}"/>
              </a:ext>
            </a:extLst>
          </p:cNvPr>
          <p:cNvSpPr txBox="1">
            <a:spLocks/>
          </p:cNvSpPr>
          <p:nvPr userDrawn="1"/>
        </p:nvSpPr>
        <p:spPr>
          <a:xfrm>
            <a:off x="1127448" y="1628800"/>
            <a:ext cx="3744416" cy="93610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000" b="1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Contacts</a:t>
            </a:r>
          </a:p>
        </p:txBody>
      </p:sp>
      <p:sp>
        <p:nvSpPr>
          <p:cNvPr id="10" name="Segnaposto testo 2">
            <a:extLst>
              <a:ext uri="{FF2B5EF4-FFF2-40B4-BE49-F238E27FC236}">
                <a16:creationId xmlns:a16="http://schemas.microsoft.com/office/drawing/2014/main" id="{EB08D09F-EC46-ED4A-B654-2F04651134B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51584" y="2653615"/>
            <a:ext cx="3744416" cy="93610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800" b="0" i="1" kern="1200" noProof="0" dirty="0">
                <a:solidFill>
                  <a:schemeClr val="tx1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Insert emails ...</a:t>
            </a:r>
          </a:p>
        </p:txBody>
      </p:sp>
      <p:sp>
        <p:nvSpPr>
          <p:cNvPr id="15" name="Segnaposto testo 2">
            <a:extLst>
              <a:ext uri="{FF2B5EF4-FFF2-40B4-BE49-F238E27FC236}">
                <a16:creationId xmlns:a16="http://schemas.microsoft.com/office/drawing/2014/main" id="{33657F39-E752-A944-8045-21F6AF0EC1D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464" y="2650098"/>
            <a:ext cx="864096" cy="527170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0" i="0" kern="1200" noProof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Mail: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A25FFC35-B7BF-2045-8C56-1E0B65C5471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351584" y="3736334"/>
            <a:ext cx="3744416" cy="93610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800" b="0" i="1" kern="1200" noProof="0" dirty="0">
                <a:solidFill>
                  <a:schemeClr val="tx1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Insert Telephone Numbers ...</a:t>
            </a:r>
          </a:p>
        </p:txBody>
      </p:sp>
      <p:sp>
        <p:nvSpPr>
          <p:cNvPr id="17" name="Segnaposto testo 2">
            <a:extLst>
              <a:ext uri="{FF2B5EF4-FFF2-40B4-BE49-F238E27FC236}">
                <a16:creationId xmlns:a16="http://schemas.microsoft.com/office/drawing/2014/main" id="{646A661F-9D75-6B4C-86DA-390A6939762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3392" y="3736334"/>
            <a:ext cx="1512168" cy="527170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0" i="0" kern="1200" noProof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Telephone:</a:t>
            </a:r>
          </a:p>
        </p:txBody>
      </p:sp>
      <p:sp>
        <p:nvSpPr>
          <p:cNvPr id="18" name="Segnaposto testo 2">
            <a:extLst>
              <a:ext uri="{FF2B5EF4-FFF2-40B4-BE49-F238E27FC236}">
                <a16:creationId xmlns:a16="http://schemas.microsoft.com/office/drawing/2014/main" id="{F5977D74-3C2A-964C-B343-4D8D78C6A5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51584" y="4791031"/>
            <a:ext cx="3744416" cy="936103"/>
          </a:xfrm>
          <a:prstGeom prst="rect">
            <a:avLst/>
          </a:prstGeom>
        </p:spPr>
        <p:txBody>
          <a:bodyPr anchor="t"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1800" b="0" i="1" kern="1200" noProof="0" dirty="0">
                <a:solidFill>
                  <a:schemeClr val="tx1"/>
                </a:solidFill>
                <a:latin typeface="+mj-lt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Insert website link ...</a:t>
            </a:r>
          </a:p>
        </p:txBody>
      </p:sp>
      <p:sp>
        <p:nvSpPr>
          <p:cNvPr id="19" name="Segnaposto testo 2">
            <a:extLst>
              <a:ext uri="{FF2B5EF4-FFF2-40B4-BE49-F238E27FC236}">
                <a16:creationId xmlns:a16="http://schemas.microsoft.com/office/drawing/2014/main" id="{ACE9819E-B518-D947-BF6D-06CD6007072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3392" y="4787514"/>
            <a:ext cx="1512168" cy="527170"/>
          </a:xfrm>
          <a:prstGeom prst="rect">
            <a:avLst/>
          </a:prstGeom>
        </p:spPr>
        <p:txBody>
          <a:bodyPr anchor="t"/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GB" sz="2000" b="0" i="0" kern="1200" noProof="0" dirty="0">
                <a:solidFill>
                  <a:schemeClr val="tx1"/>
                </a:solidFill>
                <a:latin typeface="+mn-lt"/>
                <a:ea typeface="+mj-ea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Website:</a:t>
            </a:r>
          </a:p>
        </p:txBody>
      </p:sp>
    </p:spTree>
    <p:extLst>
      <p:ext uri="{BB962C8B-B14F-4D97-AF65-F5344CB8AC3E}">
        <p14:creationId xmlns:p14="http://schemas.microsoft.com/office/powerpoint/2010/main" val="3950461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 - Compil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olo 1">
            <a:extLst>
              <a:ext uri="{FF2B5EF4-FFF2-40B4-BE49-F238E27FC236}">
                <a16:creationId xmlns:a16="http://schemas.microsoft.com/office/drawing/2014/main" id="{826F2582-E921-DB46-869A-F81E1FA55878}"/>
              </a:ext>
            </a:extLst>
          </p:cNvPr>
          <p:cNvSpPr txBox="1">
            <a:spLocks/>
          </p:cNvSpPr>
          <p:nvPr userDrawn="1"/>
        </p:nvSpPr>
        <p:spPr>
          <a:xfrm>
            <a:off x="1148679" y="1628800"/>
            <a:ext cx="3744416" cy="93610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3000" b="1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Contacts</a:t>
            </a: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F8CBBBD4-B61E-D34C-8BDD-FE7547E2E910}"/>
              </a:ext>
            </a:extLst>
          </p:cNvPr>
          <p:cNvSpPr txBox="1">
            <a:spLocks/>
          </p:cNvSpPr>
          <p:nvPr userDrawn="1"/>
        </p:nvSpPr>
        <p:spPr>
          <a:xfrm>
            <a:off x="638605" y="2650097"/>
            <a:ext cx="1518186" cy="1080000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000" b="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Mail:  </a:t>
            </a: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376860B2-8459-F140-9BB3-1A98A96025C8}"/>
              </a:ext>
            </a:extLst>
          </p:cNvPr>
          <p:cNvSpPr txBox="1">
            <a:spLocks/>
          </p:cNvSpPr>
          <p:nvPr userDrawn="1"/>
        </p:nvSpPr>
        <p:spPr>
          <a:xfrm>
            <a:off x="638605" y="3707734"/>
            <a:ext cx="1518186" cy="1080000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000" b="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Telephone: </a:t>
            </a:r>
          </a:p>
        </p:txBody>
      </p:sp>
      <p:sp>
        <p:nvSpPr>
          <p:cNvPr id="11" name="Titolo 1">
            <a:extLst>
              <a:ext uri="{FF2B5EF4-FFF2-40B4-BE49-F238E27FC236}">
                <a16:creationId xmlns:a16="http://schemas.microsoft.com/office/drawing/2014/main" id="{BB20961F-C151-FD41-9A0D-269D00876D16}"/>
              </a:ext>
            </a:extLst>
          </p:cNvPr>
          <p:cNvSpPr txBox="1">
            <a:spLocks/>
          </p:cNvSpPr>
          <p:nvPr userDrawn="1"/>
        </p:nvSpPr>
        <p:spPr>
          <a:xfrm>
            <a:off x="623392" y="4791031"/>
            <a:ext cx="1512168" cy="1080000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GB" sz="2000" b="0" noProof="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Website: </a:t>
            </a:r>
          </a:p>
        </p:txBody>
      </p:sp>
      <p:sp>
        <p:nvSpPr>
          <p:cNvPr id="12" name="Titolo 1">
            <a:extLst>
              <a:ext uri="{FF2B5EF4-FFF2-40B4-BE49-F238E27FC236}">
                <a16:creationId xmlns:a16="http://schemas.microsoft.com/office/drawing/2014/main" id="{60E78096-1A9D-3D41-B703-0DB9738CE4BA}"/>
              </a:ext>
            </a:extLst>
          </p:cNvPr>
          <p:cNvSpPr txBox="1">
            <a:spLocks/>
          </p:cNvSpPr>
          <p:nvPr userDrawn="1"/>
        </p:nvSpPr>
        <p:spPr>
          <a:xfrm>
            <a:off x="2372815" y="2650097"/>
            <a:ext cx="3384376" cy="936104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0" i="0" u="none" noProof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giampaolo.manfrida@unifi.it</a:t>
            </a:r>
            <a:endParaRPr lang="en-GB" sz="1800" b="0" i="0" u="none" noProof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0" i="0" u="none" noProof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daniele.fiaschi@unifi.it</a:t>
            </a:r>
            <a:endParaRPr lang="en-GB" sz="1800" b="0" i="0" u="none" noProof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0" i="0" u="none" noProof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pietro.ungar@unifi.it</a:t>
            </a:r>
            <a:endParaRPr lang="en-GB" sz="1800" b="0" i="0" u="none" noProof="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GB" sz="2000" b="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itolo 1">
            <a:extLst>
              <a:ext uri="{FF2B5EF4-FFF2-40B4-BE49-F238E27FC236}">
                <a16:creationId xmlns:a16="http://schemas.microsoft.com/office/drawing/2014/main" id="{CC850DF4-8F19-FB4B-B1BA-5684F8C5EA3E}"/>
              </a:ext>
            </a:extLst>
          </p:cNvPr>
          <p:cNvSpPr txBox="1">
            <a:spLocks/>
          </p:cNvSpPr>
          <p:nvPr userDrawn="1"/>
        </p:nvSpPr>
        <p:spPr>
          <a:xfrm>
            <a:off x="2372815" y="3736333"/>
            <a:ext cx="3384376" cy="936104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1800" b="0" i="0" u="none" noProof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055 2758676</a:t>
            </a:r>
          </a:p>
          <a:p>
            <a:pPr algn="l"/>
            <a:r>
              <a:rPr lang="en-GB" sz="1800" b="0" i="0" u="none" noProof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055 2758680</a:t>
            </a:r>
          </a:p>
          <a:p>
            <a:pPr algn="l"/>
            <a:r>
              <a:rPr lang="en-GB" sz="1800" b="0" i="0" u="none" noProof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055 2758666</a:t>
            </a:r>
          </a:p>
          <a:p>
            <a:pPr algn="l"/>
            <a:endParaRPr lang="en-GB" sz="2000" b="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itolo 1">
            <a:extLst>
              <a:ext uri="{FF2B5EF4-FFF2-40B4-BE49-F238E27FC236}">
                <a16:creationId xmlns:a16="http://schemas.microsoft.com/office/drawing/2014/main" id="{62EAD1F0-57C8-1A42-8711-3B5B5DC5DD62}"/>
              </a:ext>
            </a:extLst>
          </p:cNvPr>
          <p:cNvSpPr txBox="1">
            <a:spLocks/>
          </p:cNvSpPr>
          <p:nvPr userDrawn="1"/>
        </p:nvSpPr>
        <p:spPr>
          <a:xfrm>
            <a:off x="2372815" y="4822569"/>
            <a:ext cx="3888432" cy="936104"/>
          </a:xfrm>
          <a:prstGeom prst="rect">
            <a:avLst/>
          </a:prstGeom>
        </p:spPr>
        <p:txBody>
          <a:bodyPr anchor="t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b="0" i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http://www.dief.unifi.it/vp-167-serg.html</a:t>
            </a:r>
            <a:endParaRPr lang="en-GB" sz="1600" b="0" i="0" baseline="30000" dirty="0">
              <a:solidFill>
                <a:schemeClr val="tx1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algn="l"/>
            <a:endParaRPr lang="en-GB" sz="2000" b="0" noProof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6284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magine 1">
            <a:extLst>
              <a:ext uri="{FF2B5EF4-FFF2-40B4-BE49-F238E27FC236}">
                <a16:creationId xmlns:a16="http://schemas.microsoft.com/office/drawing/2014/main" id="{0644762F-D6D0-AD48-B74B-CF0F40D2B8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983432" y="2414651"/>
            <a:ext cx="4608512" cy="2238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805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298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BC269F-87F7-2349-B45B-0542163DD1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6F564C3-A375-154A-AB0B-9CB03AEC34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04355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BC85EE-2DC6-4B46-936A-AF72F7BB5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3FAF7CF-6D40-BE4E-A172-447F72DB5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64609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8D4F4A-4E57-7142-90CF-23E015306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DFEF3C-9F76-0445-AA36-1F99C72AB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</p:spTree>
    <p:extLst>
      <p:ext uri="{BB962C8B-B14F-4D97-AF65-F5344CB8AC3E}">
        <p14:creationId xmlns:p14="http://schemas.microsoft.com/office/powerpoint/2010/main" val="95744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CE1DB43-3AA8-3042-8325-FDF15B5F8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9A38348-D416-FA4B-8A2F-CBAB533278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523238-DA21-124D-A2B8-6EC78F87DA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38088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11E9D63-C9A4-0B45-AA36-C81AE6873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A174205-D68E-144B-B280-608271170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4B43638-AC08-E647-8D43-5939A1023D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C9B15FB1-5715-FE4D-AB65-600F8743D9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CDBB06DE-C0E7-224B-A9C5-E092E525B1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069258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EFF1FD-45CE-164B-AF42-28B7A84E0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807815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914563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.jpg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igura a mano libera 29">
            <a:extLst>
              <a:ext uri="{FF2B5EF4-FFF2-40B4-BE49-F238E27FC236}">
                <a16:creationId xmlns:a16="http://schemas.microsoft.com/office/drawing/2014/main" id="{E89554FC-1981-D94F-8593-88CE5E9096E5}"/>
              </a:ext>
            </a:extLst>
          </p:cNvPr>
          <p:cNvSpPr/>
          <p:nvPr userDrawn="1"/>
        </p:nvSpPr>
        <p:spPr>
          <a:xfrm>
            <a:off x="-1044955" y="-819472"/>
            <a:ext cx="13261635" cy="9338617"/>
          </a:xfrm>
          <a:custGeom>
            <a:avLst/>
            <a:gdLst>
              <a:gd name="connsiteX0" fmla="*/ 4253829 w 13261635"/>
              <a:gd name="connsiteY0" fmla="*/ 9033346 h 9338617"/>
              <a:gd name="connsiteX1" fmla="*/ 5544901 w 13261635"/>
              <a:gd name="connsiteY1" fmla="*/ 9033346 h 9338617"/>
              <a:gd name="connsiteX2" fmla="*/ 5392266 w 13261635"/>
              <a:gd name="connsiteY2" fmla="*/ 9338617 h 9338617"/>
              <a:gd name="connsiteX3" fmla="*/ 4406464 w 13261635"/>
              <a:gd name="connsiteY3" fmla="*/ 9338617 h 9338617"/>
              <a:gd name="connsiteX4" fmla="*/ 1371374 w 13261635"/>
              <a:gd name="connsiteY4" fmla="*/ 9033346 h 9338617"/>
              <a:gd name="connsiteX5" fmla="*/ 2662445 w 13261635"/>
              <a:gd name="connsiteY5" fmla="*/ 9033346 h 9338617"/>
              <a:gd name="connsiteX6" fmla="*/ 2509809 w 13261635"/>
              <a:gd name="connsiteY6" fmla="*/ 9338617 h 9338617"/>
              <a:gd name="connsiteX7" fmla="*/ 1524009 w 13261635"/>
              <a:gd name="connsiteY7" fmla="*/ 9338617 h 9338617"/>
              <a:gd name="connsiteX8" fmla="*/ 4406464 w 13261635"/>
              <a:gd name="connsiteY8" fmla="*/ 7709817 h 9338617"/>
              <a:gd name="connsiteX9" fmla="*/ 5392266 w 13261635"/>
              <a:gd name="connsiteY9" fmla="*/ 7709817 h 9338617"/>
              <a:gd name="connsiteX10" fmla="*/ 5392266 w 13261635"/>
              <a:gd name="connsiteY10" fmla="*/ 7709818 h 9338617"/>
              <a:gd name="connsiteX11" fmla="*/ 4406464 w 13261635"/>
              <a:gd name="connsiteY11" fmla="*/ 7709818 h 9338617"/>
              <a:gd name="connsiteX12" fmla="*/ 1524009 w 13261635"/>
              <a:gd name="connsiteY12" fmla="*/ 7709817 h 9338617"/>
              <a:gd name="connsiteX13" fmla="*/ 2509809 w 13261635"/>
              <a:gd name="connsiteY13" fmla="*/ 7709817 h 9338617"/>
              <a:gd name="connsiteX14" fmla="*/ 2509810 w 13261635"/>
              <a:gd name="connsiteY14" fmla="*/ 7709818 h 9338617"/>
              <a:gd name="connsiteX15" fmla="*/ 1524009 w 13261635"/>
              <a:gd name="connsiteY15" fmla="*/ 7709818 h 9338617"/>
              <a:gd name="connsiteX16" fmla="*/ 5865123 w 13261635"/>
              <a:gd name="connsiteY16" fmla="*/ 6859413 h 9338617"/>
              <a:gd name="connsiteX17" fmla="*/ 6850923 w 13261635"/>
              <a:gd name="connsiteY17" fmla="*/ 6859413 h 9338617"/>
              <a:gd name="connsiteX18" fmla="*/ 7258120 w 13261635"/>
              <a:gd name="connsiteY18" fmla="*/ 7673813 h 9338617"/>
              <a:gd name="connsiteX19" fmla="*/ 7240119 w 13261635"/>
              <a:gd name="connsiteY19" fmla="*/ 7709818 h 9338617"/>
              <a:gd name="connsiteX20" fmla="*/ 5475925 w 13261635"/>
              <a:gd name="connsiteY20" fmla="*/ 7709818 h 9338617"/>
              <a:gd name="connsiteX21" fmla="*/ 5457923 w 13261635"/>
              <a:gd name="connsiteY21" fmla="*/ 7673813 h 9338617"/>
              <a:gd name="connsiteX22" fmla="*/ 2947804 w 13261635"/>
              <a:gd name="connsiteY22" fmla="*/ 6859413 h 9338617"/>
              <a:gd name="connsiteX23" fmla="*/ 3933605 w 13261635"/>
              <a:gd name="connsiteY23" fmla="*/ 6859413 h 9338617"/>
              <a:gd name="connsiteX24" fmla="*/ 4340804 w 13261635"/>
              <a:gd name="connsiteY24" fmla="*/ 7673813 h 9338617"/>
              <a:gd name="connsiteX25" fmla="*/ 4322802 w 13261635"/>
              <a:gd name="connsiteY25" fmla="*/ 7709818 h 9338617"/>
              <a:gd name="connsiteX26" fmla="*/ 2558607 w 13261635"/>
              <a:gd name="connsiteY26" fmla="*/ 7709818 h 9338617"/>
              <a:gd name="connsiteX27" fmla="*/ 2540604 w 13261635"/>
              <a:gd name="connsiteY27" fmla="*/ 7673813 h 9338617"/>
              <a:gd name="connsiteX28" fmla="*/ 1011748 w 13261635"/>
              <a:gd name="connsiteY28" fmla="*/ 6858706 h 9338617"/>
              <a:gd name="connsiteX29" fmla="*/ 1068581 w 13261635"/>
              <a:gd name="connsiteY29" fmla="*/ 6858706 h 9338617"/>
              <a:gd name="connsiteX30" fmla="*/ 1475781 w 13261635"/>
              <a:gd name="connsiteY30" fmla="*/ 7673106 h 9338617"/>
              <a:gd name="connsiteX31" fmla="*/ 1457425 w 13261635"/>
              <a:gd name="connsiteY31" fmla="*/ 7709818 h 9338617"/>
              <a:gd name="connsiteX32" fmla="*/ 1011748 w 13261635"/>
              <a:gd name="connsiteY32" fmla="*/ 7709818 h 9338617"/>
              <a:gd name="connsiteX33" fmla="*/ 7303445 w 13261635"/>
              <a:gd name="connsiteY33" fmla="*/ 5964621 h 9338617"/>
              <a:gd name="connsiteX34" fmla="*/ 8289244 w 13261635"/>
              <a:gd name="connsiteY34" fmla="*/ 5964621 h 9338617"/>
              <a:gd name="connsiteX35" fmla="*/ 8696444 w 13261635"/>
              <a:gd name="connsiteY35" fmla="*/ 6779021 h 9338617"/>
              <a:gd name="connsiteX36" fmla="*/ 8289244 w 13261635"/>
              <a:gd name="connsiteY36" fmla="*/ 7593421 h 9338617"/>
              <a:gd name="connsiteX37" fmla="*/ 7303445 w 13261635"/>
              <a:gd name="connsiteY37" fmla="*/ 7593421 h 9338617"/>
              <a:gd name="connsiteX38" fmla="*/ 6896247 w 13261635"/>
              <a:gd name="connsiteY38" fmla="*/ 6779021 h 9338617"/>
              <a:gd name="connsiteX39" fmla="*/ 1011748 w 13261635"/>
              <a:gd name="connsiteY39" fmla="*/ 5150221 h 9338617"/>
              <a:gd name="connsiteX40" fmla="*/ 1068581 w 13261635"/>
              <a:gd name="connsiteY40" fmla="*/ 5150221 h 9338617"/>
              <a:gd name="connsiteX41" fmla="*/ 1475781 w 13261635"/>
              <a:gd name="connsiteY41" fmla="*/ 5964621 h 9338617"/>
              <a:gd name="connsiteX42" fmla="*/ 1068581 w 13261635"/>
              <a:gd name="connsiteY42" fmla="*/ 6779021 h 9338617"/>
              <a:gd name="connsiteX43" fmla="*/ 1011748 w 13261635"/>
              <a:gd name="connsiteY43" fmla="*/ 6779021 h 9338617"/>
              <a:gd name="connsiteX44" fmla="*/ 8762103 w 13261635"/>
              <a:gd name="connsiteY44" fmla="*/ 5114217 h 9338617"/>
              <a:gd name="connsiteX45" fmla="*/ 9747903 w 13261635"/>
              <a:gd name="connsiteY45" fmla="*/ 5114217 h 9338617"/>
              <a:gd name="connsiteX46" fmla="*/ 10155103 w 13261635"/>
              <a:gd name="connsiteY46" fmla="*/ 5928617 h 9338617"/>
              <a:gd name="connsiteX47" fmla="*/ 9747903 w 13261635"/>
              <a:gd name="connsiteY47" fmla="*/ 6743017 h 9338617"/>
              <a:gd name="connsiteX48" fmla="*/ 8762103 w 13261635"/>
              <a:gd name="connsiteY48" fmla="*/ 6743017 h 9338617"/>
              <a:gd name="connsiteX49" fmla="*/ 8354903 w 13261635"/>
              <a:gd name="connsiteY49" fmla="*/ 5928617 h 9338617"/>
              <a:gd name="connsiteX50" fmla="*/ 8755132 w 13261635"/>
              <a:gd name="connsiteY50" fmla="*/ 3403029 h 9338617"/>
              <a:gd name="connsiteX51" fmla="*/ 9740931 w 13261635"/>
              <a:gd name="connsiteY51" fmla="*/ 3403029 h 9338617"/>
              <a:gd name="connsiteX52" fmla="*/ 10148131 w 13261635"/>
              <a:gd name="connsiteY52" fmla="*/ 4217429 h 9338617"/>
              <a:gd name="connsiteX53" fmla="*/ 9740931 w 13261635"/>
              <a:gd name="connsiteY53" fmla="*/ 5031829 h 9338617"/>
              <a:gd name="connsiteX54" fmla="*/ 8755132 w 13261635"/>
              <a:gd name="connsiteY54" fmla="*/ 5031829 h 9338617"/>
              <a:gd name="connsiteX55" fmla="*/ 8347932 w 13261635"/>
              <a:gd name="connsiteY55" fmla="*/ 4217429 h 9338617"/>
              <a:gd name="connsiteX56" fmla="*/ 13131104 w 13261635"/>
              <a:gd name="connsiteY56" fmla="*/ 2547435 h 9338617"/>
              <a:gd name="connsiteX57" fmla="*/ 13261635 w 13261635"/>
              <a:gd name="connsiteY57" fmla="*/ 2547435 h 9338617"/>
              <a:gd name="connsiteX58" fmla="*/ 13261635 w 13261635"/>
              <a:gd name="connsiteY58" fmla="*/ 4176233 h 9338617"/>
              <a:gd name="connsiteX59" fmla="*/ 13131104 w 13261635"/>
              <a:gd name="connsiteY59" fmla="*/ 4176233 h 9338617"/>
              <a:gd name="connsiteX60" fmla="*/ 12723904 w 13261635"/>
              <a:gd name="connsiteY60" fmla="*/ 3361833 h 9338617"/>
              <a:gd name="connsiteX61" fmla="*/ 10202551 w 13261635"/>
              <a:gd name="connsiteY61" fmla="*/ 2546421 h 9338617"/>
              <a:gd name="connsiteX62" fmla="*/ 11188351 w 13261635"/>
              <a:gd name="connsiteY62" fmla="*/ 2546421 h 9338617"/>
              <a:gd name="connsiteX63" fmla="*/ 11595551 w 13261635"/>
              <a:gd name="connsiteY63" fmla="*/ 3360819 h 9338617"/>
              <a:gd name="connsiteX64" fmla="*/ 11188351 w 13261635"/>
              <a:gd name="connsiteY64" fmla="*/ 4175219 h 9338617"/>
              <a:gd name="connsiteX65" fmla="*/ 10202551 w 13261635"/>
              <a:gd name="connsiteY65" fmla="*/ 4175219 h 9338617"/>
              <a:gd name="connsiteX66" fmla="*/ 9795351 w 13261635"/>
              <a:gd name="connsiteY66" fmla="*/ 3360819 h 9338617"/>
              <a:gd name="connsiteX67" fmla="*/ 11678720 w 13261635"/>
              <a:gd name="connsiteY67" fmla="*/ 1703235 h 9338617"/>
              <a:gd name="connsiteX68" fmla="*/ 12664520 w 13261635"/>
              <a:gd name="connsiteY68" fmla="*/ 1703235 h 9338617"/>
              <a:gd name="connsiteX69" fmla="*/ 13071720 w 13261635"/>
              <a:gd name="connsiteY69" fmla="*/ 2517635 h 9338617"/>
              <a:gd name="connsiteX70" fmla="*/ 12664520 w 13261635"/>
              <a:gd name="connsiteY70" fmla="*/ 3332034 h 9338617"/>
              <a:gd name="connsiteX71" fmla="*/ 11678720 w 13261635"/>
              <a:gd name="connsiteY71" fmla="*/ 3332034 h 9338617"/>
              <a:gd name="connsiteX72" fmla="*/ 11271520 w 13261635"/>
              <a:gd name="connsiteY72" fmla="*/ 2517635 h 9338617"/>
              <a:gd name="connsiteX73" fmla="*/ 5837820 w 13261635"/>
              <a:gd name="connsiteY73" fmla="*/ 1702223 h 9338617"/>
              <a:gd name="connsiteX74" fmla="*/ 6823619 w 13261635"/>
              <a:gd name="connsiteY74" fmla="*/ 1702223 h 9338617"/>
              <a:gd name="connsiteX75" fmla="*/ 7230817 w 13261635"/>
              <a:gd name="connsiteY75" fmla="*/ 2516623 h 9338617"/>
              <a:gd name="connsiteX76" fmla="*/ 6823619 w 13261635"/>
              <a:gd name="connsiteY76" fmla="*/ 3331021 h 9338617"/>
              <a:gd name="connsiteX77" fmla="*/ 5837820 w 13261635"/>
              <a:gd name="connsiteY77" fmla="*/ 3331021 h 9338617"/>
              <a:gd name="connsiteX78" fmla="*/ 5430622 w 13261635"/>
              <a:gd name="connsiteY78" fmla="*/ 2516623 h 9338617"/>
              <a:gd name="connsiteX79" fmla="*/ 2920505 w 13261635"/>
              <a:gd name="connsiteY79" fmla="*/ 1702223 h 9338617"/>
              <a:gd name="connsiteX80" fmla="*/ 3906305 w 13261635"/>
              <a:gd name="connsiteY80" fmla="*/ 1702223 h 9338617"/>
              <a:gd name="connsiteX81" fmla="*/ 4313505 w 13261635"/>
              <a:gd name="connsiteY81" fmla="*/ 2516623 h 9338617"/>
              <a:gd name="connsiteX82" fmla="*/ 3906305 w 13261635"/>
              <a:gd name="connsiteY82" fmla="*/ 3331021 h 9338617"/>
              <a:gd name="connsiteX83" fmla="*/ 2920505 w 13261635"/>
              <a:gd name="connsiteY83" fmla="*/ 3331021 h 9338617"/>
              <a:gd name="connsiteX84" fmla="*/ 2513305 w 13261635"/>
              <a:gd name="connsiteY84" fmla="*/ 2516623 h 9338617"/>
              <a:gd name="connsiteX85" fmla="*/ 7296476 w 13261635"/>
              <a:gd name="connsiteY85" fmla="*/ 851819 h 9338617"/>
              <a:gd name="connsiteX86" fmla="*/ 8282275 w 13261635"/>
              <a:gd name="connsiteY86" fmla="*/ 851819 h 9338617"/>
              <a:gd name="connsiteX87" fmla="*/ 8689475 w 13261635"/>
              <a:gd name="connsiteY87" fmla="*/ 1666219 h 9338617"/>
              <a:gd name="connsiteX88" fmla="*/ 8282275 w 13261635"/>
              <a:gd name="connsiteY88" fmla="*/ 2480618 h 9338617"/>
              <a:gd name="connsiteX89" fmla="*/ 7296476 w 13261635"/>
              <a:gd name="connsiteY89" fmla="*/ 2480618 h 9338617"/>
              <a:gd name="connsiteX90" fmla="*/ 6889279 w 13261635"/>
              <a:gd name="connsiteY90" fmla="*/ 1666219 h 9338617"/>
              <a:gd name="connsiteX91" fmla="*/ 4379163 w 13261635"/>
              <a:gd name="connsiteY91" fmla="*/ 851819 h 9338617"/>
              <a:gd name="connsiteX92" fmla="*/ 5364964 w 13261635"/>
              <a:gd name="connsiteY92" fmla="*/ 851819 h 9338617"/>
              <a:gd name="connsiteX93" fmla="*/ 5772165 w 13261635"/>
              <a:gd name="connsiteY93" fmla="*/ 1666219 h 9338617"/>
              <a:gd name="connsiteX94" fmla="*/ 5364964 w 13261635"/>
              <a:gd name="connsiteY94" fmla="*/ 2480618 h 9338617"/>
              <a:gd name="connsiteX95" fmla="*/ 4379163 w 13261635"/>
              <a:gd name="connsiteY95" fmla="*/ 2480618 h 9338617"/>
              <a:gd name="connsiteX96" fmla="*/ 3971963 w 13261635"/>
              <a:gd name="connsiteY96" fmla="*/ 1666219 h 9338617"/>
              <a:gd name="connsiteX97" fmla="*/ 1461846 w 13261635"/>
              <a:gd name="connsiteY97" fmla="*/ 851819 h 9338617"/>
              <a:gd name="connsiteX98" fmla="*/ 2447646 w 13261635"/>
              <a:gd name="connsiteY98" fmla="*/ 851819 h 9338617"/>
              <a:gd name="connsiteX99" fmla="*/ 2854845 w 13261635"/>
              <a:gd name="connsiteY99" fmla="*/ 1666219 h 9338617"/>
              <a:gd name="connsiteX100" fmla="*/ 2447646 w 13261635"/>
              <a:gd name="connsiteY100" fmla="*/ 2480618 h 9338617"/>
              <a:gd name="connsiteX101" fmla="*/ 1461846 w 13261635"/>
              <a:gd name="connsiteY101" fmla="*/ 2480618 h 9338617"/>
              <a:gd name="connsiteX102" fmla="*/ 1054646 w 13261635"/>
              <a:gd name="connsiteY102" fmla="*/ 1666219 h 9338617"/>
              <a:gd name="connsiteX103" fmla="*/ 13137379 w 13261635"/>
              <a:gd name="connsiteY103" fmla="*/ 845612 h 9338617"/>
              <a:gd name="connsiteX104" fmla="*/ 13261635 w 13261635"/>
              <a:gd name="connsiteY104" fmla="*/ 845612 h 9338617"/>
              <a:gd name="connsiteX105" fmla="*/ 13261635 w 13261635"/>
              <a:gd name="connsiteY105" fmla="*/ 2474413 h 9338617"/>
              <a:gd name="connsiteX106" fmla="*/ 13137379 w 13261635"/>
              <a:gd name="connsiteY106" fmla="*/ 2474413 h 9338617"/>
              <a:gd name="connsiteX107" fmla="*/ 12730179 w 13261635"/>
              <a:gd name="connsiteY107" fmla="*/ 1660013 h 9338617"/>
              <a:gd name="connsiteX108" fmla="*/ 10202551 w 13261635"/>
              <a:gd name="connsiteY108" fmla="*/ 845612 h 9338617"/>
              <a:gd name="connsiteX109" fmla="*/ 11188351 w 13261635"/>
              <a:gd name="connsiteY109" fmla="*/ 845612 h 9338617"/>
              <a:gd name="connsiteX110" fmla="*/ 11595551 w 13261635"/>
              <a:gd name="connsiteY110" fmla="*/ 1660013 h 9338617"/>
              <a:gd name="connsiteX111" fmla="*/ 11188351 w 13261635"/>
              <a:gd name="connsiteY111" fmla="*/ 2474413 h 9338617"/>
              <a:gd name="connsiteX112" fmla="*/ 10202551 w 13261635"/>
              <a:gd name="connsiteY112" fmla="*/ 2474413 h 9338617"/>
              <a:gd name="connsiteX113" fmla="*/ 9795351 w 13261635"/>
              <a:gd name="connsiteY113" fmla="*/ 1660013 h 9338617"/>
              <a:gd name="connsiteX114" fmla="*/ 11284755 w 13261635"/>
              <a:gd name="connsiteY114" fmla="*/ 776800 h 9338617"/>
              <a:gd name="connsiteX115" fmla="*/ 13045941 w 13261635"/>
              <a:gd name="connsiteY115" fmla="*/ 776800 h 9338617"/>
              <a:gd name="connsiteX116" fmla="*/ 13065448 w 13261635"/>
              <a:gd name="connsiteY116" fmla="*/ 815815 h 9338617"/>
              <a:gd name="connsiteX117" fmla="*/ 12658248 w 13261635"/>
              <a:gd name="connsiteY117" fmla="*/ 1630215 h 9338617"/>
              <a:gd name="connsiteX118" fmla="*/ 11672448 w 13261635"/>
              <a:gd name="connsiteY118" fmla="*/ 1630215 h 9338617"/>
              <a:gd name="connsiteX119" fmla="*/ 11265248 w 13261635"/>
              <a:gd name="connsiteY119" fmla="*/ 815815 h 9338617"/>
              <a:gd name="connsiteX120" fmla="*/ 8367440 w 13261635"/>
              <a:gd name="connsiteY120" fmla="*/ 776800 h 9338617"/>
              <a:gd name="connsiteX121" fmla="*/ 10128623 w 13261635"/>
              <a:gd name="connsiteY121" fmla="*/ 776800 h 9338617"/>
              <a:gd name="connsiteX122" fmla="*/ 10148131 w 13261635"/>
              <a:gd name="connsiteY122" fmla="*/ 815815 h 9338617"/>
              <a:gd name="connsiteX123" fmla="*/ 9740931 w 13261635"/>
              <a:gd name="connsiteY123" fmla="*/ 1630215 h 9338617"/>
              <a:gd name="connsiteX124" fmla="*/ 8755132 w 13261635"/>
              <a:gd name="connsiteY124" fmla="*/ 1630215 h 9338617"/>
              <a:gd name="connsiteX125" fmla="*/ 8347932 w 13261635"/>
              <a:gd name="connsiteY125" fmla="*/ 815815 h 9338617"/>
              <a:gd name="connsiteX126" fmla="*/ 5450130 w 13261635"/>
              <a:gd name="connsiteY126" fmla="*/ 776800 h 9338617"/>
              <a:gd name="connsiteX127" fmla="*/ 7211310 w 13261635"/>
              <a:gd name="connsiteY127" fmla="*/ 776800 h 9338617"/>
              <a:gd name="connsiteX128" fmla="*/ 7230817 w 13261635"/>
              <a:gd name="connsiteY128" fmla="*/ 815815 h 9338617"/>
              <a:gd name="connsiteX129" fmla="*/ 6823619 w 13261635"/>
              <a:gd name="connsiteY129" fmla="*/ 1630215 h 9338617"/>
              <a:gd name="connsiteX130" fmla="*/ 5837820 w 13261635"/>
              <a:gd name="connsiteY130" fmla="*/ 1630215 h 9338617"/>
              <a:gd name="connsiteX131" fmla="*/ 5430622 w 13261635"/>
              <a:gd name="connsiteY131" fmla="*/ 815815 h 9338617"/>
              <a:gd name="connsiteX132" fmla="*/ 2522422 w 13261635"/>
              <a:gd name="connsiteY132" fmla="*/ 776800 h 9338617"/>
              <a:gd name="connsiteX133" fmla="*/ 4296441 w 13261635"/>
              <a:gd name="connsiteY133" fmla="*/ 776800 h 9338617"/>
              <a:gd name="connsiteX134" fmla="*/ 4309531 w 13261635"/>
              <a:gd name="connsiteY134" fmla="*/ 802981 h 9338617"/>
              <a:gd name="connsiteX135" fmla="*/ 3902331 w 13261635"/>
              <a:gd name="connsiteY135" fmla="*/ 1617381 h 9338617"/>
              <a:gd name="connsiteX136" fmla="*/ 2916531 w 13261635"/>
              <a:gd name="connsiteY136" fmla="*/ 1617381 h 9338617"/>
              <a:gd name="connsiteX137" fmla="*/ 2509331 w 13261635"/>
              <a:gd name="connsiteY137" fmla="*/ 802981 h 9338617"/>
              <a:gd name="connsiteX138" fmla="*/ 1011748 w 13261635"/>
              <a:gd name="connsiteY138" fmla="*/ 776800 h 9338617"/>
              <a:gd name="connsiteX139" fmla="*/ 1377386 w 13261635"/>
              <a:gd name="connsiteY139" fmla="*/ 776800 h 9338617"/>
              <a:gd name="connsiteX140" fmla="*/ 1396186 w 13261635"/>
              <a:gd name="connsiteY140" fmla="*/ 814401 h 9338617"/>
              <a:gd name="connsiteX141" fmla="*/ 1011748 w 13261635"/>
              <a:gd name="connsiteY141" fmla="*/ 1583277 h 9338617"/>
              <a:gd name="connsiteX142" fmla="*/ 3186 w 13261635"/>
              <a:gd name="connsiteY142" fmla="*/ 0 h 9338617"/>
              <a:gd name="connsiteX143" fmla="*/ 190640 w 13261635"/>
              <a:gd name="connsiteY143" fmla="*/ 0 h 9338617"/>
              <a:gd name="connsiteX144" fmla="*/ 190640 w 13261635"/>
              <a:gd name="connsiteY144" fmla="*/ 6373 h 9338617"/>
              <a:gd name="connsiteX145" fmla="*/ 0 w 13261635"/>
              <a:gd name="connsiteY145" fmla="*/ 6373 h 9338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</a:cxnLst>
            <a:rect l="l" t="t" r="r" b="b"/>
            <a:pathLst>
              <a:path w="13261635" h="9338617">
                <a:moveTo>
                  <a:pt x="4253829" y="9033346"/>
                </a:moveTo>
                <a:lnTo>
                  <a:pt x="5544901" y="9033346"/>
                </a:lnTo>
                <a:lnTo>
                  <a:pt x="5392266" y="9338617"/>
                </a:lnTo>
                <a:lnTo>
                  <a:pt x="4406464" y="9338617"/>
                </a:lnTo>
                <a:close/>
                <a:moveTo>
                  <a:pt x="1371374" y="9033346"/>
                </a:moveTo>
                <a:lnTo>
                  <a:pt x="2662445" y="9033346"/>
                </a:lnTo>
                <a:lnTo>
                  <a:pt x="2509809" y="9338617"/>
                </a:lnTo>
                <a:lnTo>
                  <a:pt x="1524009" y="9338617"/>
                </a:lnTo>
                <a:close/>
                <a:moveTo>
                  <a:pt x="4406464" y="7709817"/>
                </a:moveTo>
                <a:lnTo>
                  <a:pt x="5392266" y="7709817"/>
                </a:lnTo>
                <a:lnTo>
                  <a:pt x="5392266" y="7709818"/>
                </a:lnTo>
                <a:lnTo>
                  <a:pt x="4406464" y="7709818"/>
                </a:lnTo>
                <a:close/>
                <a:moveTo>
                  <a:pt x="1524009" y="7709817"/>
                </a:moveTo>
                <a:lnTo>
                  <a:pt x="2509809" y="7709817"/>
                </a:lnTo>
                <a:lnTo>
                  <a:pt x="2509810" y="7709818"/>
                </a:lnTo>
                <a:lnTo>
                  <a:pt x="1524009" y="7709818"/>
                </a:lnTo>
                <a:close/>
                <a:moveTo>
                  <a:pt x="5865123" y="6859413"/>
                </a:moveTo>
                <a:lnTo>
                  <a:pt x="6850923" y="6859413"/>
                </a:lnTo>
                <a:lnTo>
                  <a:pt x="7258120" y="7673813"/>
                </a:lnTo>
                <a:lnTo>
                  <a:pt x="7240119" y="7709818"/>
                </a:lnTo>
                <a:lnTo>
                  <a:pt x="5475925" y="7709818"/>
                </a:lnTo>
                <a:lnTo>
                  <a:pt x="5457923" y="7673813"/>
                </a:lnTo>
                <a:close/>
                <a:moveTo>
                  <a:pt x="2947804" y="6859413"/>
                </a:moveTo>
                <a:lnTo>
                  <a:pt x="3933605" y="6859413"/>
                </a:lnTo>
                <a:lnTo>
                  <a:pt x="4340804" y="7673813"/>
                </a:lnTo>
                <a:lnTo>
                  <a:pt x="4322802" y="7709818"/>
                </a:lnTo>
                <a:lnTo>
                  <a:pt x="2558607" y="7709818"/>
                </a:lnTo>
                <a:lnTo>
                  <a:pt x="2540604" y="7673813"/>
                </a:lnTo>
                <a:close/>
                <a:moveTo>
                  <a:pt x="1011748" y="6858706"/>
                </a:moveTo>
                <a:lnTo>
                  <a:pt x="1068581" y="6858706"/>
                </a:lnTo>
                <a:lnTo>
                  <a:pt x="1475781" y="7673106"/>
                </a:lnTo>
                <a:lnTo>
                  <a:pt x="1457425" y="7709818"/>
                </a:lnTo>
                <a:lnTo>
                  <a:pt x="1011748" y="7709818"/>
                </a:lnTo>
                <a:close/>
                <a:moveTo>
                  <a:pt x="7303445" y="5964621"/>
                </a:moveTo>
                <a:lnTo>
                  <a:pt x="8289244" y="5964621"/>
                </a:lnTo>
                <a:lnTo>
                  <a:pt x="8696444" y="6779021"/>
                </a:lnTo>
                <a:lnTo>
                  <a:pt x="8289244" y="7593421"/>
                </a:lnTo>
                <a:lnTo>
                  <a:pt x="7303445" y="7593421"/>
                </a:lnTo>
                <a:lnTo>
                  <a:pt x="6896247" y="6779021"/>
                </a:lnTo>
                <a:close/>
                <a:moveTo>
                  <a:pt x="1011748" y="5150221"/>
                </a:moveTo>
                <a:lnTo>
                  <a:pt x="1068581" y="5150221"/>
                </a:lnTo>
                <a:lnTo>
                  <a:pt x="1475781" y="5964621"/>
                </a:lnTo>
                <a:lnTo>
                  <a:pt x="1068581" y="6779021"/>
                </a:lnTo>
                <a:lnTo>
                  <a:pt x="1011748" y="6779021"/>
                </a:lnTo>
                <a:close/>
                <a:moveTo>
                  <a:pt x="8762103" y="5114217"/>
                </a:moveTo>
                <a:lnTo>
                  <a:pt x="9747903" y="5114217"/>
                </a:lnTo>
                <a:lnTo>
                  <a:pt x="10155103" y="5928617"/>
                </a:lnTo>
                <a:lnTo>
                  <a:pt x="9747903" y="6743017"/>
                </a:lnTo>
                <a:lnTo>
                  <a:pt x="8762103" y="6743017"/>
                </a:lnTo>
                <a:lnTo>
                  <a:pt x="8354903" y="5928617"/>
                </a:lnTo>
                <a:close/>
                <a:moveTo>
                  <a:pt x="8755132" y="3403029"/>
                </a:moveTo>
                <a:lnTo>
                  <a:pt x="9740931" y="3403029"/>
                </a:lnTo>
                <a:lnTo>
                  <a:pt x="10148131" y="4217429"/>
                </a:lnTo>
                <a:lnTo>
                  <a:pt x="9740931" y="5031829"/>
                </a:lnTo>
                <a:lnTo>
                  <a:pt x="8755132" y="5031829"/>
                </a:lnTo>
                <a:lnTo>
                  <a:pt x="8347932" y="4217429"/>
                </a:lnTo>
                <a:close/>
                <a:moveTo>
                  <a:pt x="13131104" y="2547435"/>
                </a:moveTo>
                <a:lnTo>
                  <a:pt x="13261635" y="2547435"/>
                </a:lnTo>
                <a:lnTo>
                  <a:pt x="13261635" y="4176233"/>
                </a:lnTo>
                <a:lnTo>
                  <a:pt x="13131104" y="4176233"/>
                </a:lnTo>
                <a:lnTo>
                  <a:pt x="12723904" y="3361833"/>
                </a:lnTo>
                <a:close/>
                <a:moveTo>
                  <a:pt x="10202551" y="2546421"/>
                </a:moveTo>
                <a:lnTo>
                  <a:pt x="11188351" y="2546421"/>
                </a:lnTo>
                <a:lnTo>
                  <a:pt x="11595551" y="3360819"/>
                </a:lnTo>
                <a:lnTo>
                  <a:pt x="11188351" y="4175219"/>
                </a:lnTo>
                <a:lnTo>
                  <a:pt x="10202551" y="4175219"/>
                </a:lnTo>
                <a:lnTo>
                  <a:pt x="9795351" y="3360819"/>
                </a:lnTo>
                <a:close/>
                <a:moveTo>
                  <a:pt x="11678720" y="1703235"/>
                </a:moveTo>
                <a:lnTo>
                  <a:pt x="12664520" y="1703235"/>
                </a:lnTo>
                <a:lnTo>
                  <a:pt x="13071720" y="2517635"/>
                </a:lnTo>
                <a:lnTo>
                  <a:pt x="12664520" y="3332034"/>
                </a:lnTo>
                <a:lnTo>
                  <a:pt x="11678720" y="3332034"/>
                </a:lnTo>
                <a:lnTo>
                  <a:pt x="11271520" y="2517635"/>
                </a:lnTo>
                <a:close/>
                <a:moveTo>
                  <a:pt x="5837820" y="1702223"/>
                </a:moveTo>
                <a:lnTo>
                  <a:pt x="6823619" y="1702223"/>
                </a:lnTo>
                <a:lnTo>
                  <a:pt x="7230817" y="2516623"/>
                </a:lnTo>
                <a:lnTo>
                  <a:pt x="6823619" y="3331021"/>
                </a:lnTo>
                <a:lnTo>
                  <a:pt x="5837820" y="3331021"/>
                </a:lnTo>
                <a:lnTo>
                  <a:pt x="5430622" y="2516623"/>
                </a:lnTo>
                <a:close/>
                <a:moveTo>
                  <a:pt x="2920505" y="1702223"/>
                </a:moveTo>
                <a:lnTo>
                  <a:pt x="3906305" y="1702223"/>
                </a:lnTo>
                <a:lnTo>
                  <a:pt x="4313505" y="2516623"/>
                </a:lnTo>
                <a:lnTo>
                  <a:pt x="3906305" y="3331021"/>
                </a:lnTo>
                <a:lnTo>
                  <a:pt x="2920505" y="3331021"/>
                </a:lnTo>
                <a:lnTo>
                  <a:pt x="2513305" y="2516623"/>
                </a:lnTo>
                <a:close/>
                <a:moveTo>
                  <a:pt x="7296476" y="851819"/>
                </a:moveTo>
                <a:lnTo>
                  <a:pt x="8282275" y="851819"/>
                </a:lnTo>
                <a:lnTo>
                  <a:pt x="8689475" y="1666219"/>
                </a:lnTo>
                <a:lnTo>
                  <a:pt x="8282275" y="2480618"/>
                </a:lnTo>
                <a:lnTo>
                  <a:pt x="7296476" y="2480618"/>
                </a:lnTo>
                <a:lnTo>
                  <a:pt x="6889279" y="1666219"/>
                </a:lnTo>
                <a:close/>
                <a:moveTo>
                  <a:pt x="4379163" y="851819"/>
                </a:moveTo>
                <a:lnTo>
                  <a:pt x="5364964" y="851819"/>
                </a:lnTo>
                <a:lnTo>
                  <a:pt x="5772165" y="1666219"/>
                </a:lnTo>
                <a:lnTo>
                  <a:pt x="5364964" y="2480618"/>
                </a:lnTo>
                <a:lnTo>
                  <a:pt x="4379163" y="2480618"/>
                </a:lnTo>
                <a:lnTo>
                  <a:pt x="3971963" y="1666219"/>
                </a:lnTo>
                <a:close/>
                <a:moveTo>
                  <a:pt x="1461846" y="851819"/>
                </a:moveTo>
                <a:lnTo>
                  <a:pt x="2447646" y="851819"/>
                </a:lnTo>
                <a:lnTo>
                  <a:pt x="2854845" y="1666219"/>
                </a:lnTo>
                <a:lnTo>
                  <a:pt x="2447646" y="2480618"/>
                </a:lnTo>
                <a:lnTo>
                  <a:pt x="1461846" y="2480618"/>
                </a:lnTo>
                <a:lnTo>
                  <a:pt x="1054646" y="1666219"/>
                </a:lnTo>
                <a:close/>
                <a:moveTo>
                  <a:pt x="13137379" y="845612"/>
                </a:moveTo>
                <a:lnTo>
                  <a:pt x="13261635" y="845612"/>
                </a:lnTo>
                <a:lnTo>
                  <a:pt x="13261635" y="2474413"/>
                </a:lnTo>
                <a:lnTo>
                  <a:pt x="13137379" y="2474413"/>
                </a:lnTo>
                <a:lnTo>
                  <a:pt x="12730179" y="1660013"/>
                </a:lnTo>
                <a:close/>
                <a:moveTo>
                  <a:pt x="10202551" y="845612"/>
                </a:moveTo>
                <a:lnTo>
                  <a:pt x="11188351" y="845612"/>
                </a:lnTo>
                <a:lnTo>
                  <a:pt x="11595551" y="1660013"/>
                </a:lnTo>
                <a:lnTo>
                  <a:pt x="11188351" y="2474413"/>
                </a:lnTo>
                <a:lnTo>
                  <a:pt x="10202551" y="2474413"/>
                </a:lnTo>
                <a:lnTo>
                  <a:pt x="9795351" y="1660013"/>
                </a:lnTo>
                <a:close/>
                <a:moveTo>
                  <a:pt x="11284755" y="776800"/>
                </a:moveTo>
                <a:lnTo>
                  <a:pt x="13045941" y="776800"/>
                </a:lnTo>
                <a:lnTo>
                  <a:pt x="13065448" y="815815"/>
                </a:lnTo>
                <a:lnTo>
                  <a:pt x="12658248" y="1630215"/>
                </a:lnTo>
                <a:lnTo>
                  <a:pt x="11672448" y="1630215"/>
                </a:lnTo>
                <a:lnTo>
                  <a:pt x="11265248" y="815815"/>
                </a:lnTo>
                <a:close/>
                <a:moveTo>
                  <a:pt x="8367440" y="776800"/>
                </a:moveTo>
                <a:lnTo>
                  <a:pt x="10128623" y="776800"/>
                </a:lnTo>
                <a:lnTo>
                  <a:pt x="10148131" y="815815"/>
                </a:lnTo>
                <a:lnTo>
                  <a:pt x="9740931" y="1630215"/>
                </a:lnTo>
                <a:lnTo>
                  <a:pt x="8755132" y="1630215"/>
                </a:lnTo>
                <a:lnTo>
                  <a:pt x="8347932" y="815815"/>
                </a:lnTo>
                <a:close/>
                <a:moveTo>
                  <a:pt x="5450130" y="776800"/>
                </a:moveTo>
                <a:lnTo>
                  <a:pt x="7211310" y="776800"/>
                </a:lnTo>
                <a:lnTo>
                  <a:pt x="7230817" y="815815"/>
                </a:lnTo>
                <a:lnTo>
                  <a:pt x="6823619" y="1630215"/>
                </a:lnTo>
                <a:lnTo>
                  <a:pt x="5837820" y="1630215"/>
                </a:lnTo>
                <a:lnTo>
                  <a:pt x="5430622" y="815815"/>
                </a:lnTo>
                <a:close/>
                <a:moveTo>
                  <a:pt x="2522422" y="776800"/>
                </a:moveTo>
                <a:lnTo>
                  <a:pt x="4296441" y="776800"/>
                </a:lnTo>
                <a:lnTo>
                  <a:pt x="4309531" y="802981"/>
                </a:lnTo>
                <a:lnTo>
                  <a:pt x="3902331" y="1617381"/>
                </a:lnTo>
                <a:lnTo>
                  <a:pt x="2916531" y="1617381"/>
                </a:lnTo>
                <a:lnTo>
                  <a:pt x="2509331" y="802981"/>
                </a:lnTo>
                <a:close/>
                <a:moveTo>
                  <a:pt x="1011748" y="776800"/>
                </a:moveTo>
                <a:lnTo>
                  <a:pt x="1377386" y="776800"/>
                </a:lnTo>
                <a:lnTo>
                  <a:pt x="1396186" y="814401"/>
                </a:lnTo>
                <a:lnTo>
                  <a:pt x="1011748" y="1583277"/>
                </a:lnTo>
                <a:close/>
                <a:moveTo>
                  <a:pt x="3186" y="0"/>
                </a:moveTo>
                <a:lnTo>
                  <a:pt x="190640" y="0"/>
                </a:lnTo>
                <a:lnTo>
                  <a:pt x="190640" y="6373"/>
                </a:lnTo>
                <a:lnTo>
                  <a:pt x="0" y="6373"/>
                </a:lnTo>
                <a:close/>
              </a:path>
            </a:pathLst>
          </a:custGeom>
          <a:blipFill dpi="0" rotWithShape="0">
            <a:blip r:embed="rId4"/>
            <a:srcRect/>
            <a:stretch>
              <a:fillRect t="-17000" b="17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/>
          </a:p>
        </p:txBody>
      </p:sp>
      <p:sp>
        <p:nvSpPr>
          <p:cNvPr id="28" name="Esagono orizzontale 27">
            <a:extLst>
              <a:ext uri="{FF2B5EF4-FFF2-40B4-BE49-F238E27FC236}">
                <a16:creationId xmlns:a16="http://schemas.microsoft.com/office/drawing/2014/main" id="{54D95760-5A53-8D47-84D8-4B8194D7DB44}"/>
              </a:ext>
            </a:extLst>
          </p:cNvPr>
          <p:cNvSpPr/>
          <p:nvPr userDrawn="1"/>
        </p:nvSpPr>
        <p:spPr>
          <a:xfrm rot="10800000">
            <a:off x="2917326" y="27383"/>
            <a:ext cx="1800200" cy="1628800"/>
          </a:xfrm>
          <a:prstGeom prst="hexagon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0" name="Figura a mano libera 39">
            <a:extLst>
              <a:ext uri="{FF2B5EF4-FFF2-40B4-BE49-F238E27FC236}">
                <a16:creationId xmlns:a16="http://schemas.microsoft.com/office/drawing/2014/main" id="{6FD46D65-E70B-0A42-A281-78C09917C67D}"/>
              </a:ext>
            </a:extLst>
          </p:cNvPr>
          <p:cNvSpPr/>
          <p:nvPr userDrawn="1"/>
        </p:nvSpPr>
        <p:spPr>
          <a:xfrm>
            <a:off x="1479113" y="27383"/>
            <a:ext cx="1751362" cy="765562"/>
          </a:xfrm>
          <a:custGeom>
            <a:avLst/>
            <a:gdLst>
              <a:gd name="connsiteX0" fmla="*/ 0 w 1751362"/>
              <a:gd name="connsiteY0" fmla="*/ 0 h 765562"/>
              <a:gd name="connsiteX1" fmla="*/ 1751362 w 1751362"/>
              <a:gd name="connsiteY1" fmla="*/ 0 h 765562"/>
              <a:gd name="connsiteX2" fmla="*/ 1368581 w 1751362"/>
              <a:gd name="connsiteY2" fmla="*/ 765562 h 765562"/>
              <a:gd name="connsiteX3" fmla="*/ 382781 w 1751362"/>
              <a:gd name="connsiteY3" fmla="*/ 765562 h 7655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51362" h="765562">
                <a:moveTo>
                  <a:pt x="0" y="0"/>
                </a:moveTo>
                <a:lnTo>
                  <a:pt x="1751362" y="0"/>
                </a:lnTo>
                <a:lnTo>
                  <a:pt x="1368581" y="765562"/>
                </a:lnTo>
                <a:lnTo>
                  <a:pt x="382781" y="765562"/>
                </a:lnTo>
                <a:close/>
              </a:path>
            </a:pathLst>
          </a:custGeom>
          <a:solidFill>
            <a:srgbClr val="97BE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43" name="Figura a mano libera 42">
            <a:extLst>
              <a:ext uri="{FF2B5EF4-FFF2-40B4-BE49-F238E27FC236}">
                <a16:creationId xmlns:a16="http://schemas.microsoft.com/office/drawing/2014/main" id="{C206ACCF-91E1-0F49-9948-0503306CF1FB}"/>
              </a:ext>
            </a:extLst>
          </p:cNvPr>
          <p:cNvSpPr/>
          <p:nvPr userDrawn="1"/>
        </p:nvSpPr>
        <p:spPr>
          <a:xfrm>
            <a:off x="4370346" y="0"/>
            <a:ext cx="1795127" cy="809328"/>
          </a:xfrm>
          <a:custGeom>
            <a:avLst/>
            <a:gdLst>
              <a:gd name="connsiteX0" fmla="*/ 0 w 1795127"/>
              <a:gd name="connsiteY0" fmla="*/ 0 h 809328"/>
              <a:gd name="connsiteX1" fmla="*/ 1795127 w 1795127"/>
              <a:gd name="connsiteY1" fmla="*/ 0 h 809328"/>
              <a:gd name="connsiteX2" fmla="*/ 1390464 w 1795127"/>
              <a:gd name="connsiteY2" fmla="*/ 809328 h 809328"/>
              <a:gd name="connsiteX3" fmla="*/ 404663 w 1795127"/>
              <a:gd name="connsiteY3" fmla="*/ 809328 h 809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95127" h="809328">
                <a:moveTo>
                  <a:pt x="0" y="0"/>
                </a:moveTo>
                <a:lnTo>
                  <a:pt x="1795127" y="0"/>
                </a:lnTo>
                <a:lnTo>
                  <a:pt x="1390464" y="809328"/>
                </a:lnTo>
                <a:lnTo>
                  <a:pt x="404663" y="809328"/>
                </a:lnTo>
                <a:close/>
              </a:path>
            </a:pathLst>
          </a:custGeom>
          <a:solidFill>
            <a:srgbClr val="097C2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45" name="Figura a mano libera 44">
            <a:extLst>
              <a:ext uri="{FF2B5EF4-FFF2-40B4-BE49-F238E27FC236}">
                <a16:creationId xmlns:a16="http://schemas.microsoft.com/office/drawing/2014/main" id="{E15BEF51-D6D3-1742-96D3-002C56D76D57}"/>
              </a:ext>
            </a:extLst>
          </p:cNvPr>
          <p:cNvSpPr/>
          <p:nvPr userDrawn="1"/>
        </p:nvSpPr>
        <p:spPr>
          <a:xfrm rot="10800000">
            <a:off x="10228617" y="27383"/>
            <a:ext cx="1764196" cy="778396"/>
          </a:xfrm>
          <a:custGeom>
            <a:avLst/>
            <a:gdLst>
              <a:gd name="connsiteX0" fmla="*/ 1764196 w 1764196"/>
              <a:gd name="connsiteY0" fmla="*/ 778396 h 778396"/>
              <a:gd name="connsiteX1" fmla="*/ 0 w 1764196"/>
              <a:gd name="connsiteY1" fmla="*/ 778396 h 778396"/>
              <a:gd name="connsiteX2" fmla="*/ 389198 w 1764196"/>
              <a:gd name="connsiteY2" fmla="*/ 0 h 778396"/>
              <a:gd name="connsiteX3" fmla="*/ 1374998 w 1764196"/>
              <a:gd name="connsiteY3" fmla="*/ 0 h 77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64196" h="778396">
                <a:moveTo>
                  <a:pt x="1764196" y="778396"/>
                </a:moveTo>
                <a:lnTo>
                  <a:pt x="0" y="778396"/>
                </a:lnTo>
                <a:lnTo>
                  <a:pt x="389198" y="0"/>
                </a:lnTo>
                <a:lnTo>
                  <a:pt x="1374998" y="0"/>
                </a:lnTo>
                <a:close/>
              </a:path>
            </a:pathLst>
          </a:custGeom>
          <a:solidFill>
            <a:srgbClr val="097C2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37" name="Figura a mano libera 36">
            <a:extLst>
              <a:ext uri="{FF2B5EF4-FFF2-40B4-BE49-F238E27FC236}">
                <a16:creationId xmlns:a16="http://schemas.microsoft.com/office/drawing/2014/main" id="{0C4999FB-D374-544B-B08D-0611C9BE2F4F}"/>
              </a:ext>
            </a:extLst>
          </p:cNvPr>
          <p:cNvSpPr/>
          <p:nvPr userDrawn="1"/>
        </p:nvSpPr>
        <p:spPr>
          <a:xfrm>
            <a:off x="1" y="0"/>
            <a:ext cx="351661" cy="703322"/>
          </a:xfrm>
          <a:custGeom>
            <a:avLst/>
            <a:gdLst>
              <a:gd name="connsiteX0" fmla="*/ 0 w 351661"/>
              <a:gd name="connsiteY0" fmla="*/ 0 h 703322"/>
              <a:gd name="connsiteX1" fmla="*/ 351661 w 351661"/>
              <a:gd name="connsiteY1" fmla="*/ 0 h 703322"/>
              <a:gd name="connsiteX2" fmla="*/ 0 w 351661"/>
              <a:gd name="connsiteY2" fmla="*/ 703322 h 7033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51661" h="703322">
                <a:moveTo>
                  <a:pt x="0" y="0"/>
                </a:moveTo>
                <a:lnTo>
                  <a:pt x="351661" y="0"/>
                </a:lnTo>
                <a:lnTo>
                  <a:pt x="0" y="703322"/>
                </a:lnTo>
                <a:close/>
              </a:path>
            </a:pathLst>
          </a:custGeom>
          <a:solidFill>
            <a:srgbClr val="097C2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13" name="Esagono orizzontale 112">
            <a:extLst>
              <a:ext uri="{FF2B5EF4-FFF2-40B4-BE49-F238E27FC236}">
                <a16:creationId xmlns:a16="http://schemas.microsoft.com/office/drawing/2014/main" id="{BFC55C45-3371-5A49-8DE5-64C17D832958}"/>
              </a:ext>
            </a:extLst>
          </p:cNvPr>
          <p:cNvSpPr/>
          <p:nvPr userDrawn="1"/>
        </p:nvSpPr>
        <p:spPr>
          <a:xfrm rot="10800000">
            <a:off x="8740718" y="1721985"/>
            <a:ext cx="1800200" cy="1628800"/>
          </a:xfrm>
          <a:prstGeom prst="hexagon">
            <a:avLst/>
          </a:pr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5" name="Esagono orizzontale 114">
            <a:extLst>
              <a:ext uri="{FF2B5EF4-FFF2-40B4-BE49-F238E27FC236}">
                <a16:creationId xmlns:a16="http://schemas.microsoft.com/office/drawing/2014/main" id="{F8A12648-2FAD-9944-8524-EB4196657143}"/>
              </a:ext>
            </a:extLst>
          </p:cNvPr>
          <p:cNvSpPr/>
          <p:nvPr userDrawn="1"/>
        </p:nvSpPr>
        <p:spPr>
          <a:xfrm rot="10800000">
            <a:off x="7300270" y="4289783"/>
            <a:ext cx="1800200" cy="1628800"/>
          </a:xfrm>
          <a:prstGeom prst="hexagon">
            <a:avLst/>
          </a:prstGeom>
          <a:solidFill>
            <a:srgbClr val="97BE1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6" name="Esagono orizzontale 115">
            <a:extLst>
              <a:ext uri="{FF2B5EF4-FFF2-40B4-BE49-F238E27FC236}">
                <a16:creationId xmlns:a16="http://schemas.microsoft.com/office/drawing/2014/main" id="{2645E5FE-4902-EA4D-BA4B-2DE3DD1E1C2D}"/>
              </a:ext>
            </a:extLst>
          </p:cNvPr>
          <p:cNvSpPr/>
          <p:nvPr userDrawn="1"/>
        </p:nvSpPr>
        <p:spPr>
          <a:xfrm rot="10800000">
            <a:off x="5841611" y="5140187"/>
            <a:ext cx="1800200" cy="1628800"/>
          </a:xfrm>
          <a:prstGeom prst="hexagon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B89274D7-F656-7043-9CDA-8E2EF64A58FC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t="6586" b="6586"/>
          <a:stretch/>
        </p:blipFill>
        <p:spPr>
          <a:xfrm>
            <a:off x="8976320" y="3212976"/>
            <a:ext cx="3018467" cy="1851120"/>
          </a:xfrm>
          <a:prstGeom prst="rect">
            <a:avLst/>
          </a:prstGeom>
          <a:ln>
            <a:noFill/>
          </a:ln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599DE49-7B05-AA47-81E7-05695EEF457E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rcRect/>
          <a:stretch/>
        </p:blipFill>
        <p:spPr>
          <a:xfrm>
            <a:off x="9213757" y="5373216"/>
            <a:ext cx="2332847" cy="1133130"/>
          </a:xfrm>
          <a:prstGeom prst="rect">
            <a:avLst/>
          </a:prstGeom>
          <a:ln>
            <a:noFill/>
          </a:ln>
        </p:spPr>
      </p:pic>
      <p:sp>
        <p:nvSpPr>
          <p:cNvPr id="147" name="Esagono orizzontale 146">
            <a:extLst>
              <a:ext uri="{FF2B5EF4-FFF2-40B4-BE49-F238E27FC236}">
                <a16:creationId xmlns:a16="http://schemas.microsoft.com/office/drawing/2014/main" id="{2E0055E1-C362-3A45-929D-E6C4F00AB16A}"/>
              </a:ext>
            </a:extLst>
          </p:cNvPr>
          <p:cNvSpPr/>
          <p:nvPr userDrawn="1"/>
        </p:nvSpPr>
        <p:spPr>
          <a:xfrm>
            <a:off x="10216887" y="878800"/>
            <a:ext cx="1800200" cy="1628800"/>
          </a:xfrm>
          <a:prstGeom prst="hexagon">
            <a:avLst/>
          </a:prstGeom>
          <a:solidFill>
            <a:srgbClr val="97BE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Figura a mano libera 46">
            <a:extLst>
              <a:ext uri="{FF2B5EF4-FFF2-40B4-BE49-F238E27FC236}">
                <a16:creationId xmlns:a16="http://schemas.microsoft.com/office/drawing/2014/main" id="{086D2A49-7B8B-904D-9C7F-0C8CFAD1823F}"/>
              </a:ext>
            </a:extLst>
          </p:cNvPr>
          <p:cNvSpPr/>
          <p:nvPr userDrawn="1"/>
        </p:nvSpPr>
        <p:spPr>
          <a:xfrm>
            <a:off x="-24680" y="6034273"/>
            <a:ext cx="445828" cy="851111"/>
          </a:xfrm>
          <a:custGeom>
            <a:avLst/>
            <a:gdLst>
              <a:gd name="connsiteX0" fmla="*/ 0 w 445828"/>
              <a:gd name="connsiteY0" fmla="*/ 0 h 851111"/>
              <a:gd name="connsiteX1" fmla="*/ 38628 w 445828"/>
              <a:gd name="connsiteY1" fmla="*/ 0 h 851111"/>
              <a:gd name="connsiteX2" fmla="*/ 445828 w 445828"/>
              <a:gd name="connsiteY2" fmla="*/ 814400 h 851111"/>
              <a:gd name="connsiteX3" fmla="*/ 427473 w 445828"/>
              <a:gd name="connsiteY3" fmla="*/ 851111 h 851111"/>
              <a:gd name="connsiteX4" fmla="*/ 0 w 445828"/>
              <a:gd name="connsiteY4" fmla="*/ 851111 h 851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828" h="851111">
                <a:moveTo>
                  <a:pt x="0" y="0"/>
                </a:moveTo>
                <a:lnTo>
                  <a:pt x="38628" y="0"/>
                </a:lnTo>
                <a:lnTo>
                  <a:pt x="445828" y="814400"/>
                </a:lnTo>
                <a:lnTo>
                  <a:pt x="427473" y="851111"/>
                </a:lnTo>
                <a:lnTo>
                  <a:pt x="0" y="851111"/>
                </a:lnTo>
                <a:close/>
              </a:path>
            </a:pathLst>
          </a:custGeom>
          <a:solidFill>
            <a:srgbClr val="097C2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603103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5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igura a mano libera 13">
            <a:extLst>
              <a:ext uri="{FF2B5EF4-FFF2-40B4-BE49-F238E27FC236}">
                <a16:creationId xmlns:a16="http://schemas.microsoft.com/office/drawing/2014/main" id="{85B9275D-3C5C-BF47-BEF9-A796ED579B45}"/>
              </a:ext>
            </a:extLst>
          </p:cNvPr>
          <p:cNvSpPr/>
          <p:nvPr userDrawn="1"/>
        </p:nvSpPr>
        <p:spPr>
          <a:xfrm rot="10800000">
            <a:off x="4139" y="22422"/>
            <a:ext cx="12216680" cy="6858000"/>
          </a:xfrm>
          <a:custGeom>
            <a:avLst/>
            <a:gdLst>
              <a:gd name="connsiteX0" fmla="*/ 11276762 w 12216680"/>
              <a:gd name="connsiteY0" fmla="*/ 859993 h 6858000"/>
              <a:gd name="connsiteX1" fmla="*/ 10290962 w 12216680"/>
              <a:gd name="connsiteY1" fmla="*/ 859993 h 6858000"/>
              <a:gd name="connsiteX2" fmla="*/ 9883762 w 12216680"/>
              <a:gd name="connsiteY2" fmla="*/ 45593 h 6858000"/>
              <a:gd name="connsiteX3" fmla="*/ 9906558 w 12216680"/>
              <a:gd name="connsiteY3" fmla="*/ 0 h 6858000"/>
              <a:gd name="connsiteX4" fmla="*/ 11661165 w 12216680"/>
              <a:gd name="connsiteY4" fmla="*/ 0 h 6858000"/>
              <a:gd name="connsiteX5" fmla="*/ 11683962 w 12216680"/>
              <a:gd name="connsiteY5" fmla="*/ 45593 h 6858000"/>
              <a:gd name="connsiteX6" fmla="*/ 9822076 w 12216680"/>
              <a:gd name="connsiteY6" fmla="*/ 1723231 h 6858000"/>
              <a:gd name="connsiteX7" fmla="*/ 8836276 w 12216680"/>
              <a:gd name="connsiteY7" fmla="*/ 1723231 h 6858000"/>
              <a:gd name="connsiteX8" fmla="*/ 8429076 w 12216680"/>
              <a:gd name="connsiteY8" fmla="*/ 908831 h 6858000"/>
              <a:gd name="connsiteX9" fmla="*/ 8836277 w 12216680"/>
              <a:gd name="connsiteY9" fmla="*/ 94431 h 6858000"/>
              <a:gd name="connsiteX10" fmla="*/ 9822077 w 12216680"/>
              <a:gd name="connsiteY10" fmla="*/ 94431 h 6858000"/>
              <a:gd name="connsiteX11" fmla="*/ 10229277 w 12216680"/>
              <a:gd name="connsiteY11" fmla="*/ 908831 h 6858000"/>
              <a:gd name="connsiteX12" fmla="*/ 12216680 w 12216680"/>
              <a:gd name="connsiteY12" fmla="*/ 1723231 h 6858000"/>
              <a:gd name="connsiteX13" fmla="*/ 11753593 w 12216680"/>
              <a:gd name="connsiteY13" fmla="*/ 1723231 h 6858000"/>
              <a:gd name="connsiteX14" fmla="*/ 11346393 w 12216680"/>
              <a:gd name="connsiteY14" fmla="*/ 908831 h 6858000"/>
              <a:gd name="connsiteX15" fmla="*/ 11753593 w 12216680"/>
              <a:gd name="connsiteY15" fmla="*/ 94431 h 6858000"/>
              <a:gd name="connsiteX16" fmla="*/ 12216680 w 12216680"/>
              <a:gd name="connsiteY16" fmla="*/ 94431 h 6858000"/>
              <a:gd name="connsiteX17" fmla="*/ 1006966 w 12216680"/>
              <a:gd name="connsiteY17" fmla="*/ 6349625 h 6858000"/>
              <a:gd name="connsiteX18" fmla="*/ 21166 w 12216680"/>
              <a:gd name="connsiteY18" fmla="*/ 6349625 h 6858000"/>
              <a:gd name="connsiteX19" fmla="*/ 0 w 12216680"/>
              <a:gd name="connsiteY19" fmla="*/ 6307293 h 6858000"/>
              <a:gd name="connsiteX20" fmla="*/ 0 w 12216680"/>
              <a:gd name="connsiteY20" fmla="*/ 4763157 h 6858000"/>
              <a:gd name="connsiteX21" fmla="*/ 21166 w 12216680"/>
              <a:gd name="connsiteY21" fmla="*/ 4720825 h 6858000"/>
              <a:gd name="connsiteX22" fmla="*/ 1006966 w 12216680"/>
              <a:gd name="connsiteY22" fmla="*/ 4720825 h 6858000"/>
              <a:gd name="connsiteX23" fmla="*/ 1414166 w 12216680"/>
              <a:gd name="connsiteY23" fmla="*/ 5535225 h 6858000"/>
              <a:gd name="connsiteX24" fmla="*/ 2637610 w 12216680"/>
              <a:gd name="connsiteY24" fmla="*/ 6858000 h 6858000"/>
              <a:gd name="connsiteX25" fmla="*/ 1285540 w 12216680"/>
              <a:gd name="connsiteY25" fmla="*/ 6858000 h 6858000"/>
              <a:gd name="connsiteX26" fmla="*/ 1061475 w 12216680"/>
              <a:gd name="connsiteY26" fmla="*/ 6409870 h 6858000"/>
              <a:gd name="connsiteX27" fmla="*/ 1468675 w 12216680"/>
              <a:gd name="connsiteY27" fmla="*/ 5595470 h 6858000"/>
              <a:gd name="connsiteX28" fmla="*/ 2454475 w 12216680"/>
              <a:gd name="connsiteY28" fmla="*/ 5595470 h 6858000"/>
              <a:gd name="connsiteX29" fmla="*/ 2861675 w 12216680"/>
              <a:gd name="connsiteY29" fmla="*/ 64098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2216680" h="6858000">
                <a:moveTo>
                  <a:pt x="11276762" y="859993"/>
                </a:moveTo>
                <a:lnTo>
                  <a:pt x="10290962" y="859993"/>
                </a:lnTo>
                <a:lnTo>
                  <a:pt x="9883762" y="45593"/>
                </a:lnTo>
                <a:lnTo>
                  <a:pt x="9906558" y="0"/>
                </a:lnTo>
                <a:lnTo>
                  <a:pt x="11661165" y="0"/>
                </a:lnTo>
                <a:lnTo>
                  <a:pt x="11683962" y="45593"/>
                </a:lnTo>
                <a:close/>
                <a:moveTo>
                  <a:pt x="9822076" y="1723231"/>
                </a:moveTo>
                <a:lnTo>
                  <a:pt x="8836276" y="1723231"/>
                </a:lnTo>
                <a:lnTo>
                  <a:pt x="8429076" y="908831"/>
                </a:lnTo>
                <a:lnTo>
                  <a:pt x="8836277" y="94431"/>
                </a:lnTo>
                <a:lnTo>
                  <a:pt x="9822077" y="94431"/>
                </a:lnTo>
                <a:lnTo>
                  <a:pt x="10229277" y="908831"/>
                </a:lnTo>
                <a:close/>
                <a:moveTo>
                  <a:pt x="12216680" y="1723231"/>
                </a:moveTo>
                <a:lnTo>
                  <a:pt x="11753593" y="1723231"/>
                </a:lnTo>
                <a:lnTo>
                  <a:pt x="11346393" y="908831"/>
                </a:lnTo>
                <a:lnTo>
                  <a:pt x="11753593" y="94431"/>
                </a:lnTo>
                <a:lnTo>
                  <a:pt x="12216680" y="94431"/>
                </a:lnTo>
                <a:close/>
                <a:moveTo>
                  <a:pt x="1006966" y="6349625"/>
                </a:moveTo>
                <a:lnTo>
                  <a:pt x="21166" y="6349625"/>
                </a:lnTo>
                <a:lnTo>
                  <a:pt x="0" y="6307293"/>
                </a:lnTo>
                <a:lnTo>
                  <a:pt x="0" y="4763157"/>
                </a:lnTo>
                <a:lnTo>
                  <a:pt x="21166" y="4720825"/>
                </a:lnTo>
                <a:lnTo>
                  <a:pt x="1006966" y="4720825"/>
                </a:lnTo>
                <a:lnTo>
                  <a:pt x="1414166" y="5535225"/>
                </a:lnTo>
                <a:close/>
                <a:moveTo>
                  <a:pt x="2637610" y="6858000"/>
                </a:moveTo>
                <a:lnTo>
                  <a:pt x="1285540" y="6858000"/>
                </a:lnTo>
                <a:lnTo>
                  <a:pt x="1061475" y="6409870"/>
                </a:lnTo>
                <a:lnTo>
                  <a:pt x="1468675" y="5595470"/>
                </a:lnTo>
                <a:lnTo>
                  <a:pt x="2454475" y="5595470"/>
                </a:lnTo>
                <a:lnTo>
                  <a:pt x="2861675" y="6409870"/>
                </a:lnTo>
                <a:close/>
              </a:path>
            </a:pathLst>
          </a:custGeom>
          <a:blipFill dpi="0" rotWithShape="0">
            <a:blip r:embed="rId1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5" name="Figura a mano libera 14">
            <a:extLst>
              <a:ext uri="{FF2B5EF4-FFF2-40B4-BE49-F238E27FC236}">
                <a16:creationId xmlns:a16="http://schemas.microsoft.com/office/drawing/2014/main" id="{787E693C-FB6C-AC48-B82D-10D0E793801D}"/>
              </a:ext>
            </a:extLst>
          </p:cNvPr>
          <p:cNvSpPr/>
          <p:nvPr userDrawn="1"/>
        </p:nvSpPr>
        <p:spPr>
          <a:xfrm>
            <a:off x="10806656" y="530798"/>
            <a:ext cx="1482033" cy="1628800"/>
          </a:xfrm>
          <a:custGeom>
            <a:avLst/>
            <a:gdLst>
              <a:gd name="connsiteX0" fmla="*/ 407200 w 1482033"/>
              <a:gd name="connsiteY0" fmla="*/ 0 h 1628800"/>
              <a:gd name="connsiteX1" fmla="*/ 1393000 w 1482033"/>
              <a:gd name="connsiteY1" fmla="*/ 0 h 1628800"/>
              <a:gd name="connsiteX2" fmla="*/ 1482033 w 1482033"/>
              <a:gd name="connsiteY2" fmla="*/ 178066 h 1628800"/>
              <a:gd name="connsiteX3" fmla="*/ 1482033 w 1482033"/>
              <a:gd name="connsiteY3" fmla="*/ 1450734 h 1628800"/>
              <a:gd name="connsiteX4" fmla="*/ 1393000 w 1482033"/>
              <a:gd name="connsiteY4" fmla="*/ 1628800 h 1628800"/>
              <a:gd name="connsiteX5" fmla="*/ 407200 w 1482033"/>
              <a:gd name="connsiteY5" fmla="*/ 1628800 h 1628800"/>
              <a:gd name="connsiteX6" fmla="*/ 0 w 1482033"/>
              <a:gd name="connsiteY6" fmla="*/ 814400 h 16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482033" h="1628800">
                <a:moveTo>
                  <a:pt x="407200" y="0"/>
                </a:moveTo>
                <a:lnTo>
                  <a:pt x="1393000" y="0"/>
                </a:lnTo>
                <a:lnTo>
                  <a:pt x="1482033" y="178066"/>
                </a:lnTo>
                <a:lnTo>
                  <a:pt x="1482033" y="1450734"/>
                </a:lnTo>
                <a:lnTo>
                  <a:pt x="1393000" y="1628800"/>
                </a:lnTo>
                <a:lnTo>
                  <a:pt x="407200" y="1628800"/>
                </a:lnTo>
                <a:lnTo>
                  <a:pt x="0" y="814400"/>
                </a:lnTo>
                <a:close/>
              </a:path>
            </a:pathLst>
          </a:custGeom>
          <a:solidFill>
            <a:srgbClr val="97BE1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6" name="Figura a mano libera 15">
            <a:extLst>
              <a:ext uri="{FF2B5EF4-FFF2-40B4-BE49-F238E27FC236}">
                <a16:creationId xmlns:a16="http://schemas.microsoft.com/office/drawing/2014/main" id="{0CE5219A-C650-2849-93A1-9D2EC14A6443}"/>
              </a:ext>
            </a:extLst>
          </p:cNvPr>
          <p:cNvSpPr/>
          <p:nvPr userDrawn="1"/>
        </p:nvSpPr>
        <p:spPr>
          <a:xfrm rot="10800000">
            <a:off x="9359146" y="-49585"/>
            <a:ext cx="1800200" cy="1334538"/>
          </a:xfrm>
          <a:custGeom>
            <a:avLst/>
            <a:gdLst>
              <a:gd name="connsiteX0" fmla="*/ 1540131 w 1800200"/>
              <a:gd name="connsiteY0" fmla="*/ 1334538 h 1334538"/>
              <a:gd name="connsiteX1" fmla="*/ 260069 w 1800200"/>
              <a:gd name="connsiteY1" fmla="*/ 1334538 h 1334538"/>
              <a:gd name="connsiteX2" fmla="*/ 0 w 1800200"/>
              <a:gd name="connsiteY2" fmla="*/ 814400 h 1334538"/>
              <a:gd name="connsiteX3" fmla="*/ 407200 w 1800200"/>
              <a:gd name="connsiteY3" fmla="*/ 0 h 1334538"/>
              <a:gd name="connsiteX4" fmla="*/ 1393000 w 1800200"/>
              <a:gd name="connsiteY4" fmla="*/ 0 h 1334538"/>
              <a:gd name="connsiteX5" fmla="*/ 1800200 w 1800200"/>
              <a:gd name="connsiteY5" fmla="*/ 814400 h 13345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0200" h="1334538">
                <a:moveTo>
                  <a:pt x="1540131" y="1334538"/>
                </a:moveTo>
                <a:lnTo>
                  <a:pt x="260069" y="1334538"/>
                </a:lnTo>
                <a:lnTo>
                  <a:pt x="0" y="814400"/>
                </a:lnTo>
                <a:lnTo>
                  <a:pt x="407200" y="0"/>
                </a:lnTo>
                <a:lnTo>
                  <a:pt x="1393000" y="0"/>
                </a:lnTo>
                <a:lnTo>
                  <a:pt x="1800200" y="81440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  <a:alpha val="7339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dirty="0"/>
          </a:p>
        </p:txBody>
      </p:sp>
      <p:pic>
        <p:nvPicPr>
          <p:cNvPr id="47" name="Immagine 46">
            <a:extLst>
              <a:ext uri="{FF2B5EF4-FFF2-40B4-BE49-F238E27FC236}">
                <a16:creationId xmlns:a16="http://schemas.microsoft.com/office/drawing/2014/main" id="{9C8383B7-50F5-3140-A9CB-0449C9B939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r="57927"/>
          <a:stretch/>
        </p:blipFill>
        <p:spPr>
          <a:xfrm>
            <a:off x="11064552" y="735952"/>
            <a:ext cx="1055440" cy="1218492"/>
          </a:xfrm>
          <a:prstGeom prst="rect">
            <a:avLst/>
          </a:prstGeom>
          <a:ln>
            <a:noFill/>
          </a:ln>
        </p:spPr>
      </p:pic>
      <p:pic>
        <p:nvPicPr>
          <p:cNvPr id="46" name="Immagine 45">
            <a:extLst>
              <a:ext uri="{FF2B5EF4-FFF2-40B4-BE49-F238E27FC236}">
                <a16:creationId xmlns:a16="http://schemas.microsoft.com/office/drawing/2014/main" id="{4D1F9EF7-57F2-144D-ABE7-F388168F50AD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 t="6586" b="6586"/>
          <a:stretch/>
        </p:blipFill>
        <p:spPr>
          <a:xfrm>
            <a:off x="9455894" y="0"/>
            <a:ext cx="1789373" cy="109736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3917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igura a mano libera 13">
            <a:extLst>
              <a:ext uri="{FF2B5EF4-FFF2-40B4-BE49-F238E27FC236}">
                <a16:creationId xmlns:a16="http://schemas.microsoft.com/office/drawing/2014/main" id="{1C968EDC-7BF0-B145-A346-B7350A454340}"/>
              </a:ext>
            </a:extLst>
          </p:cNvPr>
          <p:cNvSpPr/>
          <p:nvPr userDrawn="1"/>
        </p:nvSpPr>
        <p:spPr>
          <a:xfrm>
            <a:off x="0" y="0"/>
            <a:ext cx="12216680" cy="6858000"/>
          </a:xfrm>
          <a:custGeom>
            <a:avLst/>
            <a:gdLst>
              <a:gd name="connsiteX0" fmla="*/ 4833034 w 12216680"/>
              <a:gd name="connsiteY0" fmla="*/ 6019015 h 6858000"/>
              <a:gd name="connsiteX1" fmla="*/ 5818833 w 12216680"/>
              <a:gd name="connsiteY1" fmla="*/ 6019015 h 6858000"/>
              <a:gd name="connsiteX2" fmla="*/ 6226033 w 12216680"/>
              <a:gd name="connsiteY2" fmla="*/ 6833415 h 6858000"/>
              <a:gd name="connsiteX3" fmla="*/ 6213740 w 12216680"/>
              <a:gd name="connsiteY3" fmla="*/ 6858000 h 6858000"/>
              <a:gd name="connsiteX4" fmla="*/ 4438126 w 12216680"/>
              <a:gd name="connsiteY4" fmla="*/ 6858000 h 6858000"/>
              <a:gd name="connsiteX5" fmla="*/ 4425833 w 12216680"/>
              <a:gd name="connsiteY5" fmla="*/ 6833415 h 6858000"/>
              <a:gd name="connsiteX6" fmla="*/ 1915716 w 12216680"/>
              <a:gd name="connsiteY6" fmla="*/ 6019015 h 6858000"/>
              <a:gd name="connsiteX7" fmla="*/ 2901516 w 12216680"/>
              <a:gd name="connsiteY7" fmla="*/ 6019015 h 6858000"/>
              <a:gd name="connsiteX8" fmla="*/ 3308716 w 12216680"/>
              <a:gd name="connsiteY8" fmla="*/ 6833415 h 6858000"/>
              <a:gd name="connsiteX9" fmla="*/ 3296424 w 12216680"/>
              <a:gd name="connsiteY9" fmla="*/ 6858000 h 6858000"/>
              <a:gd name="connsiteX10" fmla="*/ 1520809 w 12216680"/>
              <a:gd name="connsiteY10" fmla="*/ 6858000 h 6858000"/>
              <a:gd name="connsiteX11" fmla="*/ 1508516 w 12216680"/>
              <a:gd name="connsiteY11" fmla="*/ 6833415 h 6858000"/>
              <a:gd name="connsiteX12" fmla="*/ 7709680 w 12216680"/>
              <a:gd name="connsiteY12" fmla="*/ 6018308 h 6858000"/>
              <a:gd name="connsiteX13" fmla="*/ 8695480 w 12216680"/>
              <a:gd name="connsiteY13" fmla="*/ 6018308 h 6858000"/>
              <a:gd name="connsiteX14" fmla="*/ 9102680 w 12216680"/>
              <a:gd name="connsiteY14" fmla="*/ 6832708 h 6858000"/>
              <a:gd name="connsiteX15" fmla="*/ 9090034 w 12216680"/>
              <a:gd name="connsiteY15" fmla="*/ 6858000 h 6858000"/>
              <a:gd name="connsiteX16" fmla="*/ 7315126 w 12216680"/>
              <a:gd name="connsiteY16" fmla="*/ 6858000 h 6858000"/>
              <a:gd name="connsiteX17" fmla="*/ 7302480 w 12216680"/>
              <a:gd name="connsiteY17" fmla="*/ 6832708 h 6858000"/>
              <a:gd name="connsiteX18" fmla="*/ 0 w 12216680"/>
              <a:gd name="connsiteY18" fmla="*/ 6018308 h 6858000"/>
              <a:gd name="connsiteX19" fmla="*/ 36494 w 12216680"/>
              <a:gd name="connsiteY19" fmla="*/ 6018308 h 6858000"/>
              <a:gd name="connsiteX20" fmla="*/ 443694 w 12216680"/>
              <a:gd name="connsiteY20" fmla="*/ 6832708 h 6858000"/>
              <a:gd name="connsiteX21" fmla="*/ 431048 w 12216680"/>
              <a:gd name="connsiteY21" fmla="*/ 6858000 h 6858000"/>
              <a:gd name="connsiteX22" fmla="*/ 0 w 12216680"/>
              <a:gd name="connsiteY22" fmla="*/ 6858000 h 6858000"/>
              <a:gd name="connsiteX23" fmla="*/ 6271356 w 12216680"/>
              <a:gd name="connsiteY23" fmla="*/ 5124223 h 6858000"/>
              <a:gd name="connsiteX24" fmla="*/ 7257156 w 12216680"/>
              <a:gd name="connsiteY24" fmla="*/ 5124223 h 6858000"/>
              <a:gd name="connsiteX25" fmla="*/ 7664356 w 12216680"/>
              <a:gd name="connsiteY25" fmla="*/ 5938623 h 6858000"/>
              <a:gd name="connsiteX26" fmla="*/ 7257156 w 12216680"/>
              <a:gd name="connsiteY26" fmla="*/ 6753023 h 6858000"/>
              <a:gd name="connsiteX27" fmla="*/ 6271356 w 12216680"/>
              <a:gd name="connsiteY27" fmla="*/ 6753023 h 6858000"/>
              <a:gd name="connsiteX28" fmla="*/ 5864159 w 12216680"/>
              <a:gd name="connsiteY28" fmla="*/ 5938623 h 6858000"/>
              <a:gd name="connsiteX29" fmla="*/ 0 w 12216680"/>
              <a:gd name="connsiteY29" fmla="*/ 4309823 h 6858000"/>
              <a:gd name="connsiteX30" fmla="*/ 36493 w 12216680"/>
              <a:gd name="connsiteY30" fmla="*/ 4309823 h 6858000"/>
              <a:gd name="connsiteX31" fmla="*/ 443693 w 12216680"/>
              <a:gd name="connsiteY31" fmla="*/ 5124223 h 6858000"/>
              <a:gd name="connsiteX32" fmla="*/ 36493 w 12216680"/>
              <a:gd name="connsiteY32" fmla="*/ 5938623 h 6858000"/>
              <a:gd name="connsiteX33" fmla="*/ 0 w 12216680"/>
              <a:gd name="connsiteY33" fmla="*/ 5938623 h 6858000"/>
              <a:gd name="connsiteX34" fmla="*/ 12099016 w 12216680"/>
              <a:gd name="connsiteY34" fmla="*/ 1707036 h 6858000"/>
              <a:gd name="connsiteX35" fmla="*/ 12216680 w 12216680"/>
              <a:gd name="connsiteY35" fmla="*/ 1707036 h 6858000"/>
              <a:gd name="connsiteX36" fmla="*/ 12216680 w 12216680"/>
              <a:gd name="connsiteY36" fmla="*/ 3335836 h 6858000"/>
              <a:gd name="connsiteX37" fmla="*/ 12099016 w 12216680"/>
              <a:gd name="connsiteY37" fmla="*/ 3335836 h 6858000"/>
              <a:gd name="connsiteX38" fmla="*/ 11691816 w 12216680"/>
              <a:gd name="connsiteY38" fmla="*/ 2521437 h 6858000"/>
              <a:gd name="connsiteX39" fmla="*/ 3347074 w 12216680"/>
              <a:gd name="connsiteY39" fmla="*/ 11420 h 6858000"/>
              <a:gd name="connsiteX40" fmla="*/ 4332874 w 12216680"/>
              <a:gd name="connsiteY40" fmla="*/ 11420 h 6858000"/>
              <a:gd name="connsiteX41" fmla="*/ 4740075 w 12216680"/>
              <a:gd name="connsiteY41" fmla="*/ 825820 h 6858000"/>
              <a:gd name="connsiteX42" fmla="*/ 4332874 w 12216680"/>
              <a:gd name="connsiteY42" fmla="*/ 1640220 h 6858000"/>
              <a:gd name="connsiteX43" fmla="*/ 3347074 w 12216680"/>
              <a:gd name="connsiteY43" fmla="*/ 1640220 h 6858000"/>
              <a:gd name="connsiteX44" fmla="*/ 2939874 w 12216680"/>
              <a:gd name="connsiteY44" fmla="*/ 825820 h 6858000"/>
              <a:gd name="connsiteX45" fmla="*/ 429757 w 12216680"/>
              <a:gd name="connsiteY45" fmla="*/ 11420 h 6858000"/>
              <a:gd name="connsiteX46" fmla="*/ 1415557 w 12216680"/>
              <a:gd name="connsiteY46" fmla="*/ 11420 h 6858000"/>
              <a:gd name="connsiteX47" fmla="*/ 1822757 w 12216680"/>
              <a:gd name="connsiteY47" fmla="*/ 825820 h 6858000"/>
              <a:gd name="connsiteX48" fmla="*/ 1415557 w 12216680"/>
              <a:gd name="connsiteY48" fmla="*/ 1640220 h 6858000"/>
              <a:gd name="connsiteX49" fmla="*/ 429757 w 12216680"/>
              <a:gd name="connsiteY49" fmla="*/ 1640220 h 6858000"/>
              <a:gd name="connsiteX50" fmla="*/ 22557 w 12216680"/>
              <a:gd name="connsiteY50" fmla="*/ 825820 h 6858000"/>
              <a:gd name="connsiteX51" fmla="*/ 12105291 w 12216680"/>
              <a:gd name="connsiteY51" fmla="*/ 5214 h 6858000"/>
              <a:gd name="connsiteX52" fmla="*/ 12216680 w 12216680"/>
              <a:gd name="connsiteY52" fmla="*/ 5214 h 6858000"/>
              <a:gd name="connsiteX53" fmla="*/ 12216680 w 12216680"/>
              <a:gd name="connsiteY53" fmla="*/ 1634014 h 6858000"/>
              <a:gd name="connsiteX54" fmla="*/ 12105291 w 12216680"/>
              <a:gd name="connsiteY54" fmla="*/ 1634014 h 6858000"/>
              <a:gd name="connsiteX55" fmla="*/ 11698091 w 12216680"/>
              <a:gd name="connsiteY55" fmla="*/ 819614 h 6858000"/>
              <a:gd name="connsiteX56" fmla="*/ 9170463 w 12216680"/>
              <a:gd name="connsiteY56" fmla="*/ 5214 h 6858000"/>
              <a:gd name="connsiteX57" fmla="*/ 10156263 w 12216680"/>
              <a:gd name="connsiteY57" fmla="*/ 5214 h 6858000"/>
              <a:gd name="connsiteX58" fmla="*/ 10563463 w 12216680"/>
              <a:gd name="connsiteY58" fmla="*/ 819614 h 6858000"/>
              <a:gd name="connsiteX59" fmla="*/ 10156263 w 12216680"/>
              <a:gd name="connsiteY59" fmla="*/ 1634014 h 6858000"/>
              <a:gd name="connsiteX60" fmla="*/ 9170463 w 12216680"/>
              <a:gd name="connsiteY60" fmla="*/ 1634014 h 6858000"/>
              <a:gd name="connsiteX61" fmla="*/ 8763263 w 12216680"/>
              <a:gd name="connsiteY61" fmla="*/ 819614 h 6858000"/>
              <a:gd name="connsiteX62" fmla="*/ 10245452 w 12216680"/>
              <a:gd name="connsiteY62" fmla="*/ 0 h 6858000"/>
              <a:gd name="connsiteX63" fmla="*/ 12021068 w 12216680"/>
              <a:gd name="connsiteY63" fmla="*/ 0 h 6858000"/>
              <a:gd name="connsiteX64" fmla="*/ 11626160 w 12216680"/>
              <a:gd name="connsiteY64" fmla="*/ 789816 h 6858000"/>
              <a:gd name="connsiteX65" fmla="*/ 10640360 w 12216680"/>
              <a:gd name="connsiteY65" fmla="*/ 789816 h 6858000"/>
              <a:gd name="connsiteX66" fmla="*/ 7328135 w 12216680"/>
              <a:gd name="connsiteY66" fmla="*/ 0 h 6858000"/>
              <a:gd name="connsiteX67" fmla="*/ 9103751 w 12216680"/>
              <a:gd name="connsiteY67" fmla="*/ 0 h 6858000"/>
              <a:gd name="connsiteX68" fmla="*/ 8708843 w 12216680"/>
              <a:gd name="connsiteY68" fmla="*/ 789816 h 6858000"/>
              <a:gd name="connsiteX69" fmla="*/ 7723043 w 12216680"/>
              <a:gd name="connsiteY69" fmla="*/ 789816 h 6858000"/>
              <a:gd name="connsiteX70" fmla="*/ 4410823 w 12216680"/>
              <a:gd name="connsiteY70" fmla="*/ 0 h 6858000"/>
              <a:gd name="connsiteX71" fmla="*/ 6186437 w 12216680"/>
              <a:gd name="connsiteY71" fmla="*/ 0 h 6858000"/>
              <a:gd name="connsiteX72" fmla="*/ 5791532 w 12216680"/>
              <a:gd name="connsiteY72" fmla="*/ 789816 h 6858000"/>
              <a:gd name="connsiteX73" fmla="*/ 4805733 w 12216680"/>
              <a:gd name="connsiteY73" fmla="*/ 789816 h 6858000"/>
              <a:gd name="connsiteX74" fmla="*/ 1495951 w 12216680"/>
              <a:gd name="connsiteY74" fmla="*/ 0 h 6858000"/>
              <a:gd name="connsiteX75" fmla="*/ 3258734 w 12216680"/>
              <a:gd name="connsiteY75" fmla="*/ 0 h 6858000"/>
              <a:gd name="connsiteX76" fmla="*/ 2870242 w 12216680"/>
              <a:gd name="connsiteY76" fmla="*/ 776982 h 6858000"/>
              <a:gd name="connsiteX77" fmla="*/ 1884442 w 12216680"/>
              <a:gd name="connsiteY77" fmla="*/ 776982 h 6858000"/>
              <a:gd name="connsiteX78" fmla="*/ 0 w 12216680"/>
              <a:gd name="connsiteY78" fmla="*/ 0 h 6858000"/>
              <a:gd name="connsiteX79" fmla="*/ 351099 w 12216680"/>
              <a:gd name="connsiteY79" fmla="*/ 0 h 6858000"/>
              <a:gd name="connsiteX80" fmla="*/ 0 w 12216680"/>
              <a:gd name="connsiteY80" fmla="*/ 70219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12216680" h="6858000">
                <a:moveTo>
                  <a:pt x="4833034" y="6019015"/>
                </a:moveTo>
                <a:lnTo>
                  <a:pt x="5818833" y="6019015"/>
                </a:lnTo>
                <a:lnTo>
                  <a:pt x="6226033" y="6833415"/>
                </a:lnTo>
                <a:lnTo>
                  <a:pt x="6213740" y="6858000"/>
                </a:lnTo>
                <a:lnTo>
                  <a:pt x="4438126" y="6858000"/>
                </a:lnTo>
                <a:lnTo>
                  <a:pt x="4425833" y="6833415"/>
                </a:lnTo>
                <a:close/>
                <a:moveTo>
                  <a:pt x="1915716" y="6019015"/>
                </a:moveTo>
                <a:lnTo>
                  <a:pt x="2901516" y="6019015"/>
                </a:lnTo>
                <a:lnTo>
                  <a:pt x="3308716" y="6833415"/>
                </a:lnTo>
                <a:lnTo>
                  <a:pt x="3296424" y="6858000"/>
                </a:lnTo>
                <a:lnTo>
                  <a:pt x="1520809" y="6858000"/>
                </a:lnTo>
                <a:lnTo>
                  <a:pt x="1508516" y="6833415"/>
                </a:lnTo>
                <a:close/>
                <a:moveTo>
                  <a:pt x="7709680" y="6018308"/>
                </a:moveTo>
                <a:lnTo>
                  <a:pt x="8695480" y="6018308"/>
                </a:lnTo>
                <a:lnTo>
                  <a:pt x="9102680" y="6832708"/>
                </a:lnTo>
                <a:lnTo>
                  <a:pt x="9090034" y="6858000"/>
                </a:lnTo>
                <a:lnTo>
                  <a:pt x="7315126" y="6858000"/>
                </a:lnTo>
                <a:lnTo>
                  <a:pt x="7302480" y="6832708"/>
                </a:lnTo>
                <a:close/>
                <a:moveTo>
                  <a:pt x="0" y="6018308"/>
                </a:moveTo>
                <a:lnTo>
                  <a:pt x="36494" y="6018308"/>
                </a:lnTo>
                <a:lnTo>
                  <a:pt x="443694" y="6832708"/>
                </a:lnTo>
                <a:lnTo>
                  <a:pt x="431048" y="6858000"/>
                </a:lnTo>
                <a:lnTo>
                  <a:pt x="0" y="6858000"/>
                </a:lnTo>
                <a:close/>
                <a:moveTo>
                  <a:pt x="6271356" y="5124223"/>
                </a:moveTo>
                <a:lnTo>
                  <a:pt x="7257156" y="5124223"/>
                </a:lnTo>
                <a:lnTo>
                  <a:pt x="7664356" y="5938623"/>
                </a:lnTo>
                <a:lnTo>
                  <a:pt x="7257156" y="6753023"/>
                </a:lnTo>
                <a:lnTo>
                  <a:pt x="6271356" y="6753023"/>
                </a:lnTo>
                <a:lnTo>
                  <a:pt x="5864159" y="5938623"/>
                </a:lnTo>
                <a:close/>
                <a:moveTo>
                  <a:pt x="0" y="4309823"/>
                </a:moveTo>
                <a:lnTo>
                  <a:pt x="36493" y="4309823"/>
                </a:lnTo>
                <a:lnTo>
                  <a:pt x="443693" y="5124223"/>
                </a:lnTo>
                <a:lnTo>
                  <a:pt x="36493" y="5938623"/>
                </a:lnTo>
                <a:lnTo>
                  <a:pt x="0" y="5938623"/>
                </a:lnTo>
                <a:close/>
                <a:moveTo>
                  <a:pt x="12099016" y="1707036"/>
                </a:moveTo>
                <a:lnTo>
                  <a:pt x="12216680" y="1707036"/>
                </a:lnTo>
                <a:lnTo>
                  <a:pt x="12216680" y="3335836"/>
                </a:lnTo>
                <a:lnTo>
                  <a:pt x="12099016" y="3335836"/>
                </a:lnTo>
                <a:lnTo>
                  <a:pt x="11691816" y="2521437"/>
                </a:lnTo>
                <a:close/>
                <a:moveTo>
                  <a:pt x="3347074" y="11420"/>
                </a:moveTo>
                <a:lnTo>
                  <a:pt x="4332874" y="11420"/>
                </a:lnTo>
                <a:lnTo>
                  <a:pt x="4740075" y="825820"/>
                </a:lnTo>
                <a:lnTo>
                  <a:pt x="4332874" y="1640220"/>
                </a:lnTo>
                <a:lnTo>
                  <a:pt x="3347074" y="1640220"/>
                </a:lnTo>
                <a:lnTo>
                  <a:pt x="2939874" y="825820"/>
                </a:lnTo>
                <a:close/>
                <a:moveTo>
                  <a:pt x="429757" y="11420"/>
                </a:moveTo>
                <a:lnTo>
                  <a:pt x="1415557" y="11420"/>
                </a:lnTo>
                <a:lnTo>
                  <a:pt x="1822757" y="825820"/>
                </a:lnTo>
                <a:lnTo>
                  <a:pt x="1415557" y="1640220"/>
                </a:lnTo>
                <a:lnTo>
                  <a:pt x="429757" y="1640220"/>
                </a:lnTo>
                <a:lnTo>
                  <a:pt x="22557" y="825820"/>
                </a:lnTo>
                <a:close/>
                <a:moveTo>
                  <a:pt x="12105291" y="5214"/>
                </a:moveTo>
                <a:lnTo>
                  <a:pt x="12216680" y="5214"/>
                </a:lnTo>
                <a:lnTo>
                  <a:pt x="12216680" y="1634014"/>
                </a:lnTo>
                <a:lnTo>
                  <a:pt x="12105291" y="1634014"/>
                </a:lnTo>
                <a:lnTo>
                  <a:pt x="11698091" y="819614"/>
                </a:lnTo>
                <a:close/>
                <a:moveTo>
                  <a:pt x="9170463" y="5214"/>
                </a:moveTo>
                <a:lnTo>
                  <a:pt x="10156263" y="5214"/>
                </a:lnTo>
                <a:lnTo>
                  <a:pt x="10563463" y="819614"/>
                </a:lnTo>
                <a:lnTo>
                  <a:pt x="10156263" y="1634014"/>
                </a:lnTo>
                <a:lnTo>
                  <a:pt x="9170463" y="1634014"/>
                </a:lnTo>
                <a:lnTo>
                  <a:pt x="8763263" y="819614"/>
                </a:lnTo>
                <a:close/>
                <a:moveTo>
                  <a:pt x="10245452" y="0"/>
                </a:moveTo>
                <a:lnTo>
                  <a:pt x="12021068" y="0"/>
                </a:lnTo>
                <a:lnTo>
                  <a:pt x="11626160" y="789816"/>
                </a:lnTo>
                <a:lnTo>
                  <a:pt x="10640360" y="789816"/>
                </a:lnTo>
                <a:close/>
                <a:moveTo>
                  <a:pt x="7328135" y="0"/>
                </a:moveTo>
                <a:lnTo>
                  <a:pt x="9103751" y="0"/>
                </a:lnTo>
                <a:lnTo>
                  <a:pt x="8708843" y="789816"/>
                </a:lnTo>
                <a:lnTo>
                  <a:pt x="7723043" y="789816"/>
                </a:lnTo>
                <a:close/>
                <a:moveTo>
                  <a:pt x="4410823" y="0"/>
                </a:moveTo>
                <a:lnTo>
                  <a:pt x="6186437" y="0"/>
                </a:lnTo>
                <a:lnTo>
                  <a:pt x="5791532" y="789816"/>
                </a:lnTo>
                <a:lnTo>
                  <a:pt x="4805733" y="789816"/>
                </a:lnTo>
                <a:close/>
                <a:moveTo>
                  <a:pt x="1495951" y="0"/>
                </a:moveTo>
                <a:lnTo>
                  <a:pt x="3258734" y="0"/>
                </a:lnTo>
                <a:lnTo>
                  <a:pt x="2870242" y="776982"/>
                </a:lnTo>
                <a:lnTo>
                  <a:pt x="1884442" y="776982"/>
                </a:lnTo>
                <a:close/>
                <a:moveTo>
                  <a:pt x="0" y="0"/>
                </a:moveTo>
                <a:lnTo>
                  <a:pt x="351099" y="0"/>
                </a:lnTo>
                <a:lnTo>
                  <a:pt x="0" y="702198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5B4D6935-68BE-2041-99C9-C4AACCB64136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6096000" y="1397077"/>
            <a:ext cx="5763565" cy="4070818"/>
          </a:xfrm>
          <a:prstGeom prst="rect">
            <a:avLst/>
          </a:prstGeom>
        </p:spPr>
      </p:pic>
      <p:sp>
        <p:nvSpPr>
          <p:cNvPr id="4" name="Esagono orizzontale 3">
            <a:extLst>
              <a:ext uri="{FF2B5EF4-FFF2-40B4-BE49-F238E27FC236}">
                <a16:creationId xmlns:a16="http://schemas.microsoft.com/office/drawing/2014/main" id="{957F948C-10F9-0946-BA04-ED867FF646C6}"/>
              </a:ext>
            </a:extLst>
          </p:cNvPr>
          <p:cNvSpPr/>
          <p:nvPr userDrawn="1"/>
        </p:nvSpPr>
        <p:spPr>
          <a:xfrm>
            <a:off x="28829" y="0"/>
            <a:ext cx="1800200" cy="1628800"/>
          </a:xfrm>
          <a:prstGeom prst="hexagon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Figura a mano libera 21">
            <a:extLst>
              <a:ext uri="{FF2B5EF4-FFF2-40B4-BE49-F238E27FC236}">
                <a16:creationId xmlns:a16="http://schemas.microsoft.com/office/drawing/2014/main" id="{F3379DA8-FD03-8143-88D9-79157E3EB9E5}"/>
              </a:ext>
            </a:extLst>
          </p:cNvPr>
          <p:cNvSpPr/>
          <p:nvPr userDrawn="1"/>
        </p:nvSpPr>
        <p:spPr>
          <a:xfrm>
            <a:off x="1483514" y="-65352"/>
            <a:ext cx="1800200" cy="830915"/>
          </a:xfrm>
          <a:custGeom>
            <a:avLst/>
            <a:gdLst>
              <a:gd name="connsiteX0" fmla="*/ 8258 w 1800200"/>
              <a:gd name="connsiteY0" fmla="*/ 0 h 830915"/>
              <a:gd name="connsiteX1" fmla="*/ 1791943 w 1800200"/>
              <a:gd name="connsiteY1" fmla="*/ 0 h 830915"/>
              <a:gd name="connsiteX2" fmla="*/ 1800200 w 1800200"/>
              <a:gd name="connsiteY2" fmla="*/ 16515 h 830915"/>
              <a:gd name="connsiteX3" fmla="*/ 1393000 w 1800200"/>
              <a:gd name="connsiteY3" fmla="*/ 830915 h 830915"/>
              <a:gd name="connsiteX4" fmla="*/ 407200 w 1800200"/>
              <a:gd name="connsiteY4" fmla="*/ 830915 h 830915"/>
              <a:gd name="connsiteX5" fmla="*/ 0 w 1800200"/>
              <a:gd name="connsiteY5" fmla="*/ 16515 h 830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0200" h="830915">
                <a:moveTo>
                  <a:pt x="8258" y="0"/>
                </a:moveTo>
                <a:lnTo>
                  <a:pt x="1791943" y="0"/>
                </a:lnTo>
                <a:lnTo>
                  <a:pt x="1800200" y="16515"/>
                </a:lnTo>
                <a:lnTo>
                  <a:pt x="1393000" y="830915"/>
                </a:lnTo>
                <a:lnTo>
                  <a:pt x="407200" y="830915"/>
                </a:lnTo>
                <a:lnTo>
                  <a:pt x="0" y="16515"/>
                </a:lnTo>
                <a:close/>
              </a:path>
            </a:pathLst>
          </a:custGeom>
          <a:solidFill>
            <a:srgbClr val="75AB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26" name="Figura a mano libera 25">
            <a:extLst>
              <a:ext uri="{FF2B5EF4-FFF2-40B4-BE49-F238E27FC236}">
                <a16:creationId xmlns:a16="http://schemas.microsoft.com/office/drawing/2014/main" id="{1AC6D276-3598-0248-9925-F22ADBA763D4}"/>
              </a:ext>
            </a:extLst>
          </p:cNvPr>
          <p:cNvSpPr/>
          <p:nvPr userDrawn="1"/>
        </p:nvSpPr>
        <p:spPr>
          <a:xfrm rot="10800000">
            <a:off x="11698091" y="1695616"/>
            <a:ext cx="567984" cy="1628800"/>
          </a:xfrm>
          <a:custGeom>
            <a:avLst/>
            <a:gdLst>
              <a:gd name="connsiteX0" fmla="*/ 160784 w 567984"/>
              <a:gd name="connsiteY0" fmla="*/ 1628800 h 1628800"/>
              <a:gd name="connsiteX1" fmla="*/ 0 w 567984"/>
              <a:gd name="connsiteY1" fmla="*/ 1628800 h 1628800"/>
              <a:gd name="connsiteX2" fmla="*/ 0 w 567984"/>
              <a:gd name="connsiteY2" fmla="*/ 0 h 1628800"/>
              <a:gd name="connsiteX3" fmla="*/ 160784 w 567984"/>
              <a:gd name="connsiteY3" fmla="*/ 0 h 1628800"/>
              <a:gd name="connsiteX4" fmla="*/ 567984 w 567984"/>
              <a:gd name="connsiteY4" fmla="*/ 814400 h 16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984" h="1628800">
                <a:moveTo>
                  <a:pt x="160784" y="1628800"/>
                </a:moveTo>
                <a:lnTo>
                  <a:pt x="0" y="1628800"/>
                </a:lnTo>
                <a:lnTo>
                  <a:pt x="0" y="0"/>
                </a:lnTo>
                <a:lnTo>
                  <a:pt x="160784" y="0"/>
                </a:lnTo>
                <a:lnTo>
                  <a:pt x="567984" y="814400"/>
                </a:lnTo>
                <a:close/>
              </a:path>
            </a:pathLst>
          </a:custGeom>
          <a:solidFill>
            <a:srgbClr val="097C2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6" name="Esagono orizzontale 15">
            <a:extLst>
              <a:ext uri="{FF2B5EF4-FFF2-40B4-BE49-F238E27FC236}">
                <a16:creationId xmlns:a16="http://schemas.microsoft.com/office/drawing/2014/main" id="{FBB7BC1C-AA0C-B147-8B36-CAD6F12B9E70}"/>
              </a:ext>
            </a:extLst>
          </p:cNvPr>
          <p:cNvSpPr/>
          <p:nvPr userDrawn="1"/>
        </p:nvSpPr>
        <p:spPr>
          <a:xfrm>
            <a:off x="8769538" y="-6206"/>
            <a:ext cx="1800200" cy="1628800"/>
          </a:xfrm>
          <a:prstGeom prst="hexagon">
            <a:avLst/>
          </a:prstGeom>
          <a:solidFill>
            <a:srgbClr val="75AB1E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9" name="Figura a mano libera 28">
            <a:extLst>
              <a:ext uri="{FF2B5EF4-FFF2-40B4-BE49-F238E27FC236}">
                <a16:creationId xmlns:a16="http://schemas.microsoft.com/office/drawing/2014/main" id="{0AE80760-DCDA-AF44-A961-26F677F8BE39}"/>
              </a:ext>
            </a:extLst>
          </p:cNvPr>
          <p:cNvSpPr/>
          <p:nvPr userDrawn="1"/>
        </p:nvSpPr>
        <p:spPr>
          <a:xfrm rot="10800000">
            <a:off x="7308755" y="6006889"/>
            <a:ext cx="1800200" cy="823436"/>
          </a:xfrm>
          <a:custGeom>
            <a:avLst/>
            <a:gdLst>
              <a:gd name="connsiteX0" fmla="*/ 1393000 w 1800200"/>
              <a:gd name="connsiteY0" fmla="*/ 823436 h 823436"/>
              <a:gd name="connsiteX1" fmla="*/ 407200 w 1800200"/>
              <a:gd name="connsiteY1" fmla="*/ 823436 h 823436"/>
              <a:gd name="connsiteX2" fmla="*/ 0 w 1800200"/>
              <a:gd name="connsiteY2" fmla="*/ 9036 h 823436"/>
              <a:gd name="connsiteX3" fmla="*/ 4518 w 1800200"/>
              <a:gd name="connsiteY3" fmla="*/ 0 h 823436"/>
              <a:gd name="connsiteX4" fmla="*/ 1795681 w 1800200"/>
              <a:gd name="connsiteY4" fmla="*/ 0 h 823436"/>
              <a:gd name="connsiteX5" fmla="*/ 1800200 w 1800200"/>
              <a:gd name="connsiteY5" fmla="*/ 9036 h 8234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00200" h="823436">
                <a:moveTo>
                  <a:pt x="1393000" y="823436"/>
                </a:moveTo>
                <a:lnTo>
                  <a:pt x="407200" y="823436"/>
                </a:lnTo>
                <a:lnTo>
                  <a:pt x="0" y="9036"/>
                </a:lnTo>
                <a:lnTo>
                  <a:pt x="4518" y="0"/>
                </a:lnTo>
                <a:lnTo>
                  <a:pt x="1795681" y="0"/>
                </a:lnTo>
                <a:lnTo>
                  <a:pt x="1800200" y="9036"/>
                </a:lnTo>
                <a:close/>
              </a:path>
            </a:pathLst>
          </a:custGeom>
          <a:solidFill>
            <a:schemeClr val="accent2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  <p:sp>
        <p:nvSpPr>
          <p:cNvPr id="19" name="Esagono orizzontale 18">
            <a:extLst>
              <a:ext uri="{FF2B5EF4-FFF2-40B4-BE49-F238E27FC236}">
                <a16:creationId xmlns:a16="http://schemas.microsoft.com/office/drawing/2014/main" id="{557B7E89-D7FC-7540-80E3-B41753BF7C63}"/>
              </a:ext>
            </a:extLst>
          </p:cNvPr>
          <p:cNvSpPr/>
          <p:nvPr userDrawn="1"/>
        </p:nvSpPr>
        <p:spPr>
          <a:xfrm rot="10800000">
            <a:off x="5867527" y="5135952"/>
            <a:ext cx="1800200" cy="1628800"/>
          </a:xfrm>
          <a:prstGeom prst="hexagon">
            <a:avLst/>
          </a:prstGeom>
          <a:solidFill>
            <a:schemeClr val="accent4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4" name="Figura a mano libera 23">
            <a:extLst>
              <a:ext uri="{FF2B5EF4-FFF2-40B4-BE49-F238E27FC236}">
                <a16:creationId xmlns:a16="http://schemas.microsoft.com/office/drawing/2014/main" id="{DD15A00B-93E2-5D4D-8253-A71A09E9364C}"/>
              </a:ext>
            </a:extLst>
          </p:cNvPr>
          <p:cNvSpPr/>
          <p:nvPr userDrawn="1"/>
        </p:nvSpPr>
        <p:spPr>
          <a:xfrm>
            <a:off x="-51562" y="6006889"/>
            <a:ext cx="501531" cy="861456"/>
          </a:xfrm>
          <a:custGeom>
            <a:avLst/>
            <a:gdLst>
              <a:gd name="connsiteX0" fmla="*/ 0 w 501531"/>
              <a:gd name="connsiteY0" fmla="*/ 0 h 861456"/>
              <a:gd name="connsiteX1" fmla="*/ 94331 w 501531"/>
              <a:gd name="connsiteY1" fmla="*/ 0 h 861456"/>
              <a:gd name="connsiteX2" fmla="*/ 501531 w 501531"/>
              <a:gd name="connsiteY2" fmla="*/ 814400 h 861456"/>
              <a:gd name="connsiteX3" fmla="*/ 478003 w 501531"/>
              <a:gd name="connsiteY3" fmla="*/ 861456 h 861456"/>
              <a:gd name="connsiteX4" fmla="*/ 0 w 501531"/>
              <a:gd name="connsiteY4" fmla="*/ 861456 h 861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1531" h="861456">
                <a:moveTo>
                  <a:pt x="0" y="0"/>
                </a:moveTo>
                <a:lnTo>
                  <a:pt x="94331" y="0"/>
                </a:lnTo>
                <a:lnTo>
                  <a:pt x="501531" y="814400"/>
                </a:lnTo>
                <a:lnTo>
                  <a:pt x="478003" y="861456"/>
                </a:lnTo>
                <a:lnTo>
                  <a:pt x="0" y="861456"/>
                </a:lnTo>
                <a:close/>
              </a:path>
            </a:pathLst>
          </a:custGeom>
          <a:solidFill>
            <a:srgbClr val="097C27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40899157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DCD88FD8-DC87-F044-91A6-BBBE3D251F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9416" y="4100087"/>
            <a:ext cx="4680520" cy="596750"/>
          </a:xfrm>
        </p:spPr>
        <p:txBody>
          <a:bodyPr anchor="t"/>
          <a:lstStyle/>
          <a:p>
            <a:r>
              <a:rPr lang="en-US" sz="2000" i="1" dirty="0">
                <a:solidFill>
                  <a:srgbClr val="222222"/>
                </a:solidFill>
                <a:latin typeface="+mj-lt"/>
              </a:rPr>
              <a:t>Meeting 27/11/2023</a:t>
            </a:r>
            <a:endParaRPr lang="en-GB" sz="3200" i="1" dirty="0">
              <a:latin typeface="+mj-lt"/>
            </a:endParaRP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3DFAD04-980B-7641-932F-EF6F8B7EE52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9416" y="5213837"/>
            <a:ext cx="2817756" cy="596750"/>
          </a:xfrm>
        </p:spPr>
        <p:txBody>
          <a:bodyPr/>
          <a:lstStyle/>
          <a:p>
            <a:r>
              <a:rPr lang="en-GB" dirty="0"/>
              <a:t>Researcher</a:t>
            </a:r>
          </a:p>
          <a:p>
            <a:r>
              <a:rPr lang="en-GB" dirty="0"/>
              <a:t>SERG Group</a:t>
            </a:r>
            <a:endParaRPr dirty="0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B5E867C-7BEA-0E48-9E0F-7D33122CC57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9416" y="4869160"/>
            <a:ext cx="2808312" cy="384537"/>
          </a:xfrm>
        </p:spPr>
        <p:txBody>
          <a:bodyPr/>
          <a:lstStyle/>
          <a:p>
            <a:r>
              <a:rPr lang="en-US" dirty="0"/>
              <a:t>Pietro Ungar</a:t>
            </a:r>
          </a:p>
        </p:txBody>
      </p:sp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D9B786A2-7301-5D44-BE15-016C319D99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9416" y="3373535"/>
            <a:ext cx="6336704" cy="936104"/>
          </a:xfrm>
        </p:spPr>
        <p:txBody>
          <a:bodyPr>
            <a:noAutofit/>
          </a:bodyPr>
          <a:lstStyle/>
          <a:p>
            <a:r>
              <a:rPr lang="en-GB" sz="3200" b="1" i="1" u="none" strike="noStrike" dirty="0">
                <a:solidFill>
                  <a:srgbClr val="222222"/>
                </a:solidFill>
                <a:effectLst/>
              </a:rPr>
              <a:t>Usage of CO</a:t>
            </a:r>
            <a:r>
              <a:rPr lang="en-GB" sz="3200" b="1" i="1" u="none" strike="noStrike" baseline="-25000" dirty="0">
                <a:solidFill>
                  <a:srgbClr val="222222"/>
                </a:solidFill>
                <a:effectLst/>
              </a:rPr>
              <a:t>2</a:t>
            </a:r>
            <a:r>
              <a:rPr lang="en-GB" sz="3200" b="1" i="1" u="none" strike="noStrike" dirty="0">
                <a:solidFill>
                  <a:srgbClr val="222222"/>
                </a:solidFill>
                <a:effectLst/>
              </a:rPr>
              <a:t> in the Balmatt Case</a:t>
            </a:r>
            <a:endParaRPr lang="en-GB" sz="3200" dirty="0"/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DD926CE2-69CB-2E4C-A3FD-A264FBE9C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075" y="2593100"/>
            <a:ext cx="2630993" cy="54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1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4" name="Gruppo 293">
            <a:extLst>
              <a:ext uri="{FF2B5EF4-FFF2-40B4-BE49-F238E27FC236}">
                <a16:creationId xmlns:a16="http://schemas.microsoft.com/office/drawing/2014/main" id="{FF29E4AC-34A4-4A5B-B4DB-E2FD8E8C75C4}"/>
              </a:ext>
            </a:extLst>
          </p:cNvPr>
          <p:cNvGrpSpPr/>
          <p:nvPr/>
        </p:nvGrpSpPr>
        <p:grpSpPr>
          <a:xfrm>
            <a:off x="407368" y="1365807"/>
            <a:ext cx="5150881" cy="3503353"/>
            <a:chOff x="5735960" y="1365807"/>
            <a:chExt cx="5150881" cy="3503353"/>
          </a:xfrm>
        </p:grpSpPr>
        <p:pic>
          <p:nvPicPr>
            <p:cNvPr id="12" name="Immagine 11">
              <a:extLst>
                <a:ext uri="{FF2B5EF4-FFF2-40B4-BE49-F238E27FC236}">
                  <a16:creationId xmlns:a16="http://schemas.microsoft.com/office/drawing/2014/main" id="{92AA9388-AD33-4AE1-8FD0-2BEBB64E5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36" t="18500" r="6936" b="5901"/>
            <a:stretch/>
          </p:blipFill>
          <p:spPr>
            <a:xfrm>
              <a:off x="5735960" y="1672067"/>
              <a:ext cx="5150881" cy="3197093"/>
            </a:xfrm>
            <a:prstGeom prst="rect">
              <a:avLst/>
            </a:prstGeom>
            <a:ln w="19050">
              <a:noFill/>
            </a:ln>
          </p:spPr>
        </p:pic>
        <p:sp>
          <p:nvSpPr>
            <p:cNvPr id="105" name="CasellaDiTesto 104">
              <a:extLst>
                <a:ext uri="{FF2B5EF4-FFF2-40B4-BE49-F238E27FC236}">
                  <a16:creationId xmlns:a16="http://schemas.microsoft.com/office/drawing/2014/main" id="{6F176CB0-49FF-4EE2-B976-629A5FE4F4A9}"/>
                </a:ext>
              </a:extLst>
            </p:cNvPr>
            <p:cNvSpPr txBox="1"/>
            <p:nvPr/>
          </p:nvSpPr>
          <p:spPr>
            <a:xfrm>
              <a:off x="7140352" y="1365807"/>
              <a:ext cx="2807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/>
                <a:t>Pure CO</a:t>
              </a:r>
              <a:r>
                <a:rPr lang="it-IT" sz="1400" baseline="-25000" dirty="0"/>
                <a:t>2</a:t>
              </a:r>
              <a:endParaRPr lang="it-IT" sz="1400" dirty="0"/>
            </a:p>
          </p:txBody>
        </p:sp>
      </p:grpSp>
      <p:grpSp>
        <p:nvGrpSpPr>
          <p:cNvPr id="42" name="Gruppo 41">
            <a:extLst>
              <a:ext uri="{FF2B5EF4-FFF2-40B4-BE49-F238E27FC236}">
                <a16:creationId xmlns:a16="http://schemas.microsoft.com/office/drawing/2014/main" id="{5C94CAEB-8673-455C-9692-34C3BE1CC0FB}"/>
              </a:ext>
            </a:extLst>
          </p:cNvPr>
          <p:cNvGrpSpPr/>
          <p:nvPr/>
        </p:nvGrpSpPr>
        <p:grpSpPr>
          <a:xfrm>
            <a:off x="911425" y="1700808"/>
            <a:ext cx="4608511" cy="2809874"/>
            <a:chOff x="6240017" y="1700808"/>
            <a:chExt cx="4608511" cy="2809874"/>
          </a:xfrm>
        </p:grpSpPr>
        <p:sp>
          <p:nvSpPr>
            <p:cNvPr id="18" name="Figura a mano libera: forma 17">
              <a:extLst>
                <a:ext uri="{FF2B5EF4-FFF2-40B4-BE49-F238E27FC236}">
                  <a16:creationId xmlns:a16="http://schemas.microsoft.com/office/drawing/2014/main" id="{7F196404-4E09-499F-80F1-C5CDE6C6D955}"/>
                </a:ext>
              </a:extLst>
            </p:cNvPr>
            <p:cNvSpPr/>
            <p:nvPr/>
          </p:nvSpPr>
          <p:spPr>
            <a:xfrm>
              <a:off x="7664076" y="1700808"/>
              <a:ext cx="2319884" cy="2809874"/>
            </a:xfrm>
            <a:custGeom>
              <a:avLst/>
              <a:gdLst>
                <a:gd name="connsiteX0" fmla="*/ 195350 w 2319962"/>
                <a:gd name="connsiteY0" fmla="*/ 0 h 2623783"/>
                <a:gd name="connsiteX1" fmla="*/ 4850 w 2319962"/>
                <a:gd name="connsiteY1" fmla="*/ 342900 h 2623783"/>
                <a:gd name="connsiteX2" fmla="*/ 76288 w 2319962"/>
                <a:gd name="connsiteY2" fmla="*/ 666750 h 2623783"/>
                <a:gd name="connsiteX3" fmla="*/ 285838 w 2319962"/>
                <a:gd name="connsiteY3" fmla="*/ 900112 h 2623783"/>
                <a:gd name="connsiteX4" fmla="*/ 723988 w 2319962"/>
                <a:gd name="connsiteY4" fmla="*/ 933450 h 2623783"/>
                <a:gd name="connsiteX5" fmla="*/ 1090700 w 2319962"/>
                <a:gd name="connsiteY5" fmla="*/ 938212 h 2623783"/>
                <a:gd name="connsiteX6" fmla="*/ 1581238 w 2319962"/>
                <a:gd name="connsiteY6" fmla="*/ 1000125 h 2623783"/>
                <a:gd name="connsiteX7" fmla="*/ 1943188 w 2319962"/>
                <a:gd name="connsiteY7" fmla="*/ 1152525 h 2623783"/>
                <a:gd name="connsiteX8" fmla="*/ 2186075 w 2319962"/>
                <a:gd name="connsiteY8" fmla="*/ 1433512 h 2623783"/>
                <a:gd name="connsiteX9" fmla="*/ 2295613 w 2319962"/>
                <a:gd name="connsiteY9" fmla="*/ 1943100 h 2623783"/>
                <a:gd name="connsiteX10" fmla="*/ 2309900 w 2319962"/>
                <a:gd name="connsiteY10" fmla="*/ 2619375 h 2623783"/>
                <a:gd name="connsiteX11" fmla="*/ 2171788 w 2319962"/>
                <a:gd name="connsiteY11" fmla="*/ 2252662 h 2623783"/>
                <a:gd name="connsiteX12" fmla="*/ 2171788 w 2319962"/>
                <a:gd name="connsiteY12" fmla="*/ 2252662 h 2623783"/>
                <a:gd name="connsiteX13" fmla="*/ 2171788 w 2319962"/>
                <a:gd name="connsiteY13" fmla="*/ 2252662 h 2623783"/>
                <a:gd name="connsiteX0" fmla="*/ 195350 w 2319962"/>
                <a:gd name="connsiteY0" fmla="*/ 0 h 2623783"/>
                <a:gd name="connsiteX1" fmla="*/ 4850 w 2319962"/>
                <a:gd name="connsiteY1" fmla="*/ 342900 h 2623783"/>
                <a:gd name="connsiteX2" fmla="*/ 76288 w 2319962"/>
                <a:gd name="connsiteY2" fmla="*/ 666750 h 2623783"/>
                <a:gd name="connsiteX3" fmla="*/ 285838 w 2319962"/>
                <a:gd name="connsiteY3" fmla="*/ 900112 h 2623783"/>
                <a:gd name="connsiteX4" fmla="*/ 723988 w 2319962"/>
                <a:gd name="connsiteY4" fmla="*/ 933450 h 2623783"/>
                <a:gd name="connsiteX5" fmla="*/ 1090700 w 2319962"/>
                <a:gd name="connsiteY5" fmla="*/ 938212 h 2623783"/>
                <a:gd name="connsiteX6" fmla="*/ 1581238 w 2319962"/>
                <a:gd name="connsiteY6" fmla="*/ 1000125 h 2623783"/>
                <a:gd name="connsiteX7" fmla="*/ 1943188 w 2319962"/>
                <a:gd name="connsiteY7" fmla="*/ 1152525 h 2623783"/>
                <a:gd name="connsiteX8" fmla="*/ 2186075 w 2319962"/>
                <a:gd name="connsiteY8" fmla="*/ 1433512 h 2623783"/>
                <a:gd name="connsiteX9" fmla="*/ 2295613 w 2319962"/>
                <a:gd name="connsiteY9" fmla="*/ 1943100 h 2623783"/>
                <a:gd name="connsiteX10" fmla="*/ 2309900 w 2319962"/>
                <a:gd name="connsiteY10" fmla="*/ 2619375 h 2623783"/>
                <a:gd name="connsiteX11" fmla="*/ 2171788 w 2319962"/>
                <a:gd name="connsiteY11" fmla="*/ 2252662 h 2623783"/>
                <a:gd name="connsiteX12" fmla="*/ 2171788 w 2319962"/>
                <a:gd name="connsiteY12" fmla="*/ 2252662 h 2623783"/>
                <a:gd name="connsiteX0" fmla="*/ 195350 w 2319962"/>
                <a:gd name="connsiteY0" fmla="*/ 0 h 2623783"/>
                <a:gd name="connsiteX1" fmla="*/ 4850 w 2319962"/>
                <a:gd name="connsiteY1" fmla="*/ 342900 h 2623783"/>
                <a:gd name="connsiteX2" fmla="*/ 76288 w 2319962"/>
                <a:gd name="connsiteY2" fmla="*/ 666750 h 2623783"/>
                <a:gd name="connsiteX3" fmla="*/ 285838 w 2319962"/>
                <a:gd name="connsiteY3" fmla="*/ 900112 h 2623783"/>
                <a:gd name="connsiteX4" fmla="*/ 723988 w 2319962"/>
                <a:gd name="connsiteY4" fmla="*/ 933450 h 2623783"/>
                <a:gd name="connsiteX5" fmla="*/ 1090700 w 2319962"/>
                <a:gd name="connsiteY5" fmla="*/ 938212 h 2623783"/>
                <a:gd name="connsiteX6" fmla="*/ 1581238 w 2319962"/>
                <a:gd name="connsiteY6" fmla="*/ 1000125 h 2623783"/>
                <a:gd name="connsiteX7" fmla="*/ 1943188 w 2319962"/>
                <a:gd name="connsiteY7" fmla="*/ 1152525 h 2623783"/>
                <a:gd name="connsiteX8" fmla="*/ 2186075 w 2319962"/>
                <a:gd name="connsiteY8" fmla="*/ 1433512 h 2623783"/>
                <a:gd name="connsiteX9" fmla="*/ 2295613 w 2319962"/>
                <a:gd name="connsiteY9" fmla="*/ 1943100 h 2623783"/>
                <a:gd name="connsiteX10" fmla="*/ 2309900 w 2319962"/>
                <a:gd name="connsiteY10" fmla="*/ 2619375 h 2623783"/>
                <a:gd name="connsiteX11" fmla="*/ 2171788 w 2319962"/>
                <a:gd name="connsiteY11" fmla="*/ 2252662 h 2623783"/>
                <a:gd name="connsiteX0" fmla="*/ 195350 w 2314663"/>
                <a:gd name="connsiteY0" fmla="*/ 0 h 2711504"/>
                <a:gd name="connsiteX1" fmla="*/ 4850 w 2314663"/>
                <a:gd name="connsiteY1" fmla="*/ 342900 h 2711504"/>
                <a:gd name="connsiteX2" fmla="*/ 76288 w 2314663"/>
                <a:gd name="connsiteY2" fmla="*/ 666750 h 2711504"/>
                <a:gd name="connsiteX3" fmla="*/ 285838 w 2314663"/>
                <a:gd name="connsiteY3" fmla="*/ 900112 h 2711504"/>
                <a:gd name="connsiteX4" fmla="*/ 723988 w 2314663"/>
                <a:gd name="connsiteY4" fmla="*/ 933450 h 2711504"/>
                <a:gd name="connsiteX5" fmla="*/ 1090700 w 2314663"/>
                <a:gd name="connsiteY5" fmla="*/ 938212 h 2711504"/>
                <a:gd name="connsiteX6" fmla="*/ 1581238 w 2314663"/>
                <a:gd name="connsiteY6" fmla="*/ 1000125 h 2711504"/>
                <a:gd name="connsiteX7" fmla="*/ 1943188 w 2314663"/>
                <a:gd name="connsiteY7" fmla="*/ 1152525 h 2711504"/>
                <a:gd name="connsiteX8" fmla="*/ 2186075 w 2314663"/>
                <a:gd name="connsiteY8" fmla="*/ 1433512 h 2711504"/>
                <a:gd name="connsiteX9" fmla="*/ 2295613 w 2314663"/>
                <a:gd name="connsiteY9" fmla="*/ 1943100 h 2711504"/>
                <a:gd name="connsiteX10" fmla="*/ 2309900 w 2314663"/>
                <a:gd name="connsiteY10" fmla="*/ 2619375 h 2711504"/>
                <a:gd name="connsiteX11" fmla="*/ 2314663 w 2314663"/>
                <a:gd name="connsiteY11" fmla="*/ 2705099 h 2711504"/>
                <a:gd name="connsiteX0" fmla="*/ 195350 w 2316074"/>
                <a:gd name="connsiteY0" fmla="*/ 0 h 2705099"/>
                <a:gd name="connsiteX1" fmla="*/ 4850 w 2316074"/>
                <a:gd name="connsiteY1" fmla="*/ 342900 h 2705099"/>
                <a:gd name="connsiteX2" fmla="*/ 76288 w 2316074"/>
                <a:gd name="connsiteY2" fmla="*/ 666750 h 2705099"/>
                <a:gd name="connsiteX3" fmla="*/ 285838 w 2316074"/>
                <a:gd name="connsiteY3" fmla="*/ 900112 h 2705099"/>
                <a:gd name="connsiteX4" fmla="*/ 723988 w 2316074"/>
                <a:gd name="connsiteY4" fmla="*/ 933450 h 2705099"/>
                <a:gd name="connsiteX5" fmla="*/ 1090700 w 2316074"/>
                <a:gd name="connsiteY5" fmla="*/ 938212 h 2705099"/>
                <a:gd name="connsiteX6" fmla="*/ 1581238 w 2316074"/>
                <a:gd name="connsiteY6" fmla="*/ 1000125 h 2705099"/>
                <a:gd name="connsiteX7" fmla="*/ 1943188 w 2316074"/>
                <a:gd name="connsiteY7" fmla="*/ 1152525 h 2705099"/>
                <a:gd name="connsiteX8" fmla="*/ 2186075 w 2316074"/>
                <a:gd name="connsiteY8" fmla="*/ 1433512 h 2705099"/>
                <a:gd name="connsiteX9" fmla="*/ 2295613 w 2316074"/>
                <a:gd name="connsiteY9" fmla="*/ 1943100 h 2705099"/>
                <a:gd name="connsiteX10" fmla="*/ 2314663 w 2316074"/>
                <a:gd name="connsiteY10" fmla="*/ 2281237 h 2705099"/>
                <a:gd name="connsiteX11" fmla="*/ 2314663 w 2316074"/>
                <a:gd name="connsiteY11" fmla="*/ 2705099 h 2705099"/>
                <a:gd name="connsiteX0" fmla="*/ 195350 w 2315148"/>
                <a:gd name="connsiteY0" fmla="*/ 0 h 2628899"/>
                <a:gd name="connsiteX1" fmla="*/ 4850 w 2315148"/>
                <a:gd name="connsiteY1" fmla="*/ 342900 h 2628899"/>
                <a:gd name="connsiteX2" fmla="*/ 76288 w 2315148"/>
                <a:gd name="connsiteY2" fmla="*/ 666750 h 2628899"/>
                <a:gd name="connsiteX3" fmla="*/ 285838 w 2315148"/>
                <a:gd name="connsiteY3" fmla="*/ 900112 h 2628899"/>
                <a:gd name="connsiteX4" fmla="*/ 723988 w 2315148"/>
                <a:gd name="connsiteY4" fmla="*/ 933450 h 2628899"/>
                <a:gd name="connsiteX5" fmla="*/ 1090700 w 2315148"/>
                <a:gd name="connsiteY5" fmla="*/ 938212 h 2628899"/>
                <a:gd name="connsiteX6" fmla="*/ 1581238 w 2315148"/>
                <a:gd name="connsiteY6" fmla="*/ 1000125 h 2628899"/>
                <a:gd name="connsiteX7" fmla="*/ 1943188 w 2315148"/>
                <a:gd name="connsiteY7" fmla="*/ 1152525 h 2628899"/>
                <a:gd name="connsiteX8" fmla="*/ 2186075 w 2315148"/>
                <a:gd name="connsiteY8" fmla="*/ 1433512 h 2628899"/>
                <a:gd name="connsiteX9" fmla="*/ 2295613 w 2315148"/>
                <a:gd name="connsiteY9" fmla="*/ 1943100 h 2628899"/>
                <a:gd name="connsiteX10" fmla="*/ 2314663 w 2315148"/>
                <a:gd name="connsiteY10" fmla="*/ 2281237 h 2628899"/>
                <a:gd name="connsiteX11" fmla="*/ 2309901 w 2315148"/>
                <a:gd name="connsiteY11" fmla="*/ 2628899 h 2628899"/>
                <a:gd name="connsiteX0" fmla="*/ 195350 w 2315148"/>
                <a:gd name="connsiteY0" fmla="*/ 0 h 2628899"/>
                <a:gd name="connsiteX1" fmla="*/ 4850 w 2315148"/>
                <a:gd name="connsiteY1" fmla="*/ 342900 h 2628899"/>
                <a:gd name="connsiteX2" fmla="*/ 76288 w 2315148"/>
                <a:gd name="connsiteY2" fmla="*/ 666750 h 2628899"/>
                <a:gd name="connsiteX3" fmla="*/ 285838 w 2315148"/>
                <a:gd name="connsiteY3" fmla="*/ 900112 h 2628899"/>
                <a:gd name="connsiteX4" fmla="*/ 723988 w 2315148"/>
                <a:gd name="connsiteY4" fmla="*/ 933450 h 2628899"/>
                <a:gd name="connsiteX5" fmla="*/ 1090700 w 2315148"/>
                <a:gd name="connsiteY5" fmla="*/ 938212 h 2628899"/>
                <a:gd name="connsiteX6" fmla="*/ 1581238 w 2315148"/>
                <a:gd name="connsiteY6" fmla="*/ 1000125 h 2628899"/>
                <a:gd name="connsiteX7" fmla="*/ 1943188 w 2315148"/>
                <a:gd name="connsiteY7" fmla="*/ 1152525 h 2628899"/>
                <a:gd name="connsiteX8" fmla="*/ 2186075 w 2315148"/>
                <a:gd name="connsiteY8" fmla="*/ 1433512 h 2628899"/>
                <a:gd name="connsiteX9" fmla="*/ 2295613 w 2315148"/>
                <a:gd name="connsiteY9" fmla="*/ 1943100 h 2628899"/>
                <a:gd name="connsiteX10" fmla="*/ 2314663 w 2315148"/>
                <a:gd name="connsiteY10" fmla="*/ 2281237 h 2628899"/>
                <a:gd name="connsiteX11" fmla="*/ 2309901 w 2315148"/>
                <a:gd name="connsiteY11" fmla="*/ 2628899 h 2628899"/>
                <a:gd name="connsiteX0" fmla="*/ 561337 w 2338235"/>
                <a:gd name="connsiteY0" fmla="*/ 0 h 2809874"/>
                <a:gd name="connsiteX1" fmla="*/ 27937 w 2338235"/>
                <a:gd name="connsiteY1" fmla="*/ 523875 h 2809874"/>
                <a:gd name="connsiteX2" fmla="*/ 99375 w 2338235"/>
                <a:gd name="connsiteY2" fmla="*/ 847725 h 2809874"/>
                <a:gd name="connsiteX3" fmla="*/ 308925 w 2338235"/>
                <a:gd name="connsiteY3" fmla="*/ 1081087 h 2809874"/>
                <a:gd name="connsiteX4" fmla="*/ 747075 w 2338235"/>
                <a:gd name="connsiteY4" fmla="*/ 1114425 h 2809874"/>
                <a:gd name="connsiteX5" fmla="*/ 1113787 w 2338235"/>
                <a:gd name="connsiteY5" fmla="*/ 1119187 h 2809874"/>
                <a:gd name="connsiteX6" fmla="*/ 1604325 w 2338235"/>
                <a:gd name="connsiteY6" fmla="*/ 1181100 h 2809874"/>
                <a:gd name="connsiteX7" fmla="*/ 1966275 w 2338235"/>
                <a:gd name="connsiteY7" fmla="*/ 1333500 h 2809874"/>
                <a:gd name="connsiteX8" fmla="*/ 2209162 w 2338235"/>
                <a:gd name="connsiteY8" fmla="*/ 1614487 h 2809874"/>
                <a:gd name="connsiteX9" fmla="*/ 2318700 w 2338235"/>
                <a:gd name="connsiteY9" fmla="*/ 2124075 h 2809874"/>
                <a:gd name="connsiteX10" fmla="*/ 2337750 w 2338235"/>
                <a:gd name="connsiteY10" fmla="*/ 2462212 h 2809874"/>
                <a:gd name="connsiteX11" fmla="*/ 2332988 w 2338235"/>
                <a:gd name="connsiteY11" fmla="*/ 2809874 h 2809874"/>
                <a:gd name="connsiteX0" fmla="*/ 561337 w 2338235"/>
                <a:gd name="connsiteY0" fmla="*/ 0 h 2809874"/>
                <a:gd name="connsiteX1" fmla="*/ 27937 w 2338235"/>
                <a:gd name="connsiteY1" fmla="*/ 523875 h 2809874"/>
                <a:gd name="connsiteX2" fmla="*/ 99375 w 2338235"/>
                <a:gd name="connsiteY2" fmla="*/ 847725 h 2809874"/>
                <a:gd name="connsiteX3" fmla="*/ 308925 w 2338235"/>
                <a:gd name="connsiteY3" fmla="*/ 1081087 h 2809874"/>
                <a:gd name="connsiteX4" fmla="*/ 747075 w 2338235"/>
                <a:gd name="connsiteY4" fmla="*/ 1114425 h 2809874"/>
                <a:gd name="connsiteX5" fmla="*/ 1113787 w 2338235"/>
                <a:gd name="connsiteY5" fmla="*/ 1119187 h 2809874"/>
                <a:gd name="connsiteX6" fmla="*/ 1604325 w 2338235"/>
                <a:gd name="connsiteY6" fmla="*/ 1181100 h 2809874"/>
                <a:gd name="connsiteX7" fmla="*/ 1966275 w 2338235"/>
                <a:gd name="connsiteY7" fmla="*/ 1333500 h 2809874"/>
                <a:gd name="connsiteX8" fmla="*/ 2209162 w 2338235"/>
                <a:gd name="connsiteY8" fmla="*/ 1614487 h 2809874"/>
                <a:gd name="connsiteX9" fmla="*/ 2318700 w 2338235"/>
                <a:gd name="connsiteY9" fmla="*/ 2124075 h 2809874"/>
                <a:gd name="connsiteX10" fmla="*/ 2337750 w 2338235"/>
                <a:gd name="connsiteY10" fmla="*/ 2462212 h 2809874"/>
                <a:gd name="connsiteX11" fmla="*/ 2332988 w 2338235"/>
                <a:gd name="connsiteY11" fmla="*/ 2809874 h 2809874"/>
                <a:gd name="connsiteX0" fmla="*/ 536652 w 2313550"/>
                <a:gd name="connsiteY0" fmla="*/ 0 h 2809874"/>
                <a:gd name="connsiteX1" fmla="*/ 3252 w 2313550"/>
                <a:gd name="connsiteY1" fmla="*/ 523875 h 2809874"/>
                <a:gd name="connsiteX2" fmla="*/ 74690 w 2313550"/>
                <a:gd name="connsiteY2" fmla="*/ 847725 h 2809874"/>
                <a:gd name="connsiteX3" fmla="*/ 284240 w 2313550"/>
                <a:gd name="connsiteY3" fmla="*/ 1081087 h 2809874"/>
                <a:gd name="connsiteX4" fmla="*/ 722390 w 2313550"/>
                <a:gd name="connsiteY4" fmla="*/ 1114425 h 2809874"/>
                <a:gd name="connsiteX5" fmla="*/ 1089102 w 2313550"/>
                <a:gd name="connsiteY5" fmla="*/ 1119187 h 2809874"/>
                <a:gd name="connsiteX6" fmla="*/ 1579640 w 2313550"/>
                <a:gd name="connsiteY6" fmla="*/ 1181100 h 2809874"/>
                <a:gd name="connsiteX7" fmla="*/ 1941590 w 2313550"/>
                <a:gd name="connsiteY7" fmla="*/ 1333500 h 2809874"/>
                <a:gd name="connsiteX8" fmla="*/ 2184477 w 2313550"/>
                <a:gd name="connsiteY8" fmla="*/ 1614487 h 2809874"/>
                <a:gd name="connsiteX9" fmla="*/ 2294015 w 2313550"/>
                <a:gd name="connsiteY9" fmla="*/ 2124075 h 2809874"/>
                <a:gd name="connsiteX10" fmla="*/ 2313065 w 2313550"/>
                <a:gd name="connsiteY10" fmla="*/ 2462212 h 2809874"/>
                <a:gd name="connsiteX11" fmla="*/ 2308303 w 2313550"/>
                <a:gd name="connsiteY11" fmla="*/ 2809874 h 2809874"/>
                <a:gd name="connsiteX0" fmla="*/ 504349 w 2281247"/>
                <a:gd name="connsiteY0" fmla="*/ 0 h 2809874"/>
                <a:gd name="connsiteX1" fmla="*/ 6668 w 2281247"/>
                <a:gd name="connsiteY1" fmla="*/ 390525 h 2809874"/>
                <a:gd name="connsiteX2" fmla="*/ 42387 w 2281247"/>
                <a:gd name="connsiteY2" fmla="*/ 847725 h 2809874"/>
                <a:gd name="connsiteX3" fmla="*/ 251937 w 2281247"/>
                <a:gd name="connsiteY3" fmla="*/ 1081087 h 2809874"/>
                <a:gd name="connsiteX4" fmla="*/ 690087 w 2281247"/>
                <a:gd name="connsiteY4" fmla="*/ 1114425 h 2809874"/>
                <a:gd name="connsiteX5" fmla="*/ 1056799 w 2281247"/>
                <a:gd name="connsiteY5" fmla="*/ 1119187 h 2809874"/>
                <a:gd name="connsiteX6" fmla="*/ 1547337 w 2281247"/>
                <a:gd name="connsiteY6" fmla="*/ 1181100 h 2809874"/>
                <a:gd name="connsiteX7" fmla="*/ 1909287 w 2281247"/>
                <a:gd name="connsiteY7" fmla="*/ 1333500 h 2809874"/>
                <a:gd name="connsiteX8" fmla="*/ 2152174 w 2281247"/>
                <a:gd name="connsiteY8" fmla="*/ 1614487 h 2809874"/>
                <a:gd name="connsiteX9" fmla="*/ 2261712 w 2281247"/>
                <a:gd name="connsiteY9" fmla="*/ 2124075 h 2809874"/>
                <a:gd name="connsiteX10" fmla="*/ 2280762 w 2281247"/>
                <a:gd name="connsiteY10" fmla="*/ 2462212 h 2809874"/>
                <a:gd name="connsiteX11" fmla="*/ 2276000 w 2281247"/>
                <a:gd name="connsiteY11" fmla="*/ 2809874 h 2809874"/>
                <a:gd name="connsiteX0" fmla="*/ 521198 w 2298096"/>
                <a:gd name="connsiteY0" fmla="*/ 0 h 2809874"/>
                <a:gd name="connsiteX1" fmla="*/ 23517 w 2298096"/>
                <a:gd name="connsiteY1" fmla="*/ 390525 h 2809874"/>
                <a:gd name="connsiteX2" fmla="*/ 59236 w 2298096"/>
                <a:gd name="connsiteY2" fmla="*/ 847725 h 2809874"/>
                <a:gd name="connsiteX3" fmla="*/ 268786 w 2298096"/>
                <a:gd name="connsiteY3" fmla="*/ 1081087 h 2809874"/>
                <a:gd name="connsiteX4" fmla="*/ 706936 w 2298096"/>
                <a:gd name="connsiteY4" fmla="*/ 1114425 h 2809874"/>
                <a:gd name="connsiteX5" fmla="*/ 1073648 w 2298096"/>
                <a:gd name="connsiteY5" fmla="*/ 1119187 h 2809874"/>
                <a:gd name="connsiteX6" fmla="*/ 1564186 w 2298096"/>
                <a:gd name="connsiteY6" fmla="*/ 1181100 h 2809874"/>
                <a:gd name="connsiteX7" fmla="*/ 1926136 w 2298096"/>
                <a:gd name="connsiteY7" fmla="*/ 1333500 h 2809874"/>
                <a:gd name="connsiteX8" fmla="*/ 2169023 w 2298096"/>
                <a:gd name="connsiteY8" fmla="*/ 1614487 h 2809874"/>
                <a:gd name="connsiteX9" fmla="*/ 2278561 w 2298096"/>
                <a:gd name="connsiteY9" fmla="*/ 2124075 h 2809874"/>
                <a:gd name="connsiteX10" fmla="*/ 2297611 w 2298096"/>
                <a:gd name="connsiteY10" fmla="*/ 2462212 h 2809874"/>
                <a:gd name="connsiteX11" fmla="*/ 2292849 w 2298096"/>
                <a:gd name="connsiteY11" fmla="*/ 2809874 h 2809874"/>
                <a:gd name="connsiteX0" fmla="*/ 525569 w 2302467"/>
                <a:gd name="connsiteY0" fmla="*/ 0 h 2809874"/>
                <a:gd name="connsiteX1" fmla="*/ 27888 w 2302467"/>
                <a:gd name="connsiteY1" fmla="*/ 390525 h 2809874"/>
                <a:gd name="connsiteX2" fmla="*/ 63607 w 2302467"/>
                <a:gd name="connsiteY2" fmla="*/ 847725 h 2809874"/>
                <a:gd name="connsiteX3" fmla="*/ 273157 w 2302467"/>
                <a:gd name="connsiteY3" fmla="*/ 1081087 h 2809874"/>
                <a:gd name="connsiteX4" fmla="*/ 711307 w 2302467"/>
                <a:gd name="connsiteY4" fmla="*/ 1114425 h 2809874"/>
                <a:gd name="connsiteX5" fmla="*/ 1078019 w 2302467"/>
                <a:gd name="connsiteY5" fmla="*/ 1119187 h 2809874"/>
                <a:gd name="connsiteX6" fmla="*/ 1568557 w 2302467"/>
                <a:gd name="connsiteY6" fmla="*/ 1181100 h 2809874"/>
                <a:gd name="connsiteX7" fmla="*/ 1930507 w 2302467"/>
                <a:gd name="connsiteY7" fmla="*/ 1333500 h 2809874"/>
                <a:gd name="connsiteX8" fmla="*/ 2173394 w 2302467"/>
                <a:gd name="connsiteY8" fmla="*/ 1614487 h 2809874"/>
                <a:gd name="connsiteX9" fmla="*/ 2282932 w 2302467"/>
                <a:gd name="connsiteY9" fmla="*/ 2124075 h 2809874"/>
                <a:gd name="connsiteX10" fmla="*/ 2301982 w 2302467"/>
                <a:gd name="connsiteY10" fmla="*/ 2462212 h 2809874"/>
                <a:gd name="connsiteX11" fmla="*/ 2297220 w 2302467"/>
                <a:gd name="connsiteY11" fmla="*/ 2809874 h 2809874"/>
                <a:gd name="connsiteX0" fmla="*/ 525569 w 2302467"/>
                <a:gd name="connsiteY0" fmla="*/ 0 h 2809874"/>
                <a:gd name="connsiteX1" fmla="*/ 27888 w 2302467"/>
                <a:gd name="connsiteY1" fmla="*/ 390525 h 2809874"/>
                <a:gd name="connsiteX2" fmla="*/ 63607 w 2302467"/>
                <a:gd name="connsiteY2" fmla="*/ 847725 h 2809874"/>
                <a:gd name="connsiteX3" fmla="*/ 273157 w 2302467"/>
                <a:gd name="connsiteY3" fmla="*/ 1081087 h 2809874"/>
                <a:gd name="connsiteX4" fmla="*/ 711307 w 2302467"/>
                <a:gd name="connsiteY4" fmla="*/ 1114425 h 2809874"/>
                <a:gd name="connsiteX5" fmla="*/ 1078019 w 2302467"/>
                <a:gd name="connsiteY5" fmla="*/ 1119187 h 2809874"/>
                <a:gd name="connsiteX6" fmla="*/ 1568557 w 2302467"/>
                <a:gd name="connsiteY6" fmla="*/ 1181100 h 2809874"/>
                <a:gd name="connsiteX7" fmla="*/ 1930507 w 2302467"/>
                <a:gd name="connsiteY7" fmla="*/ 1333500 h 2809874"/>
                <a:gd name="connsiteX8" fmla="*/ 2173394 w 2302467"/>
                <a:gd name="connsiteY8" fmla="*/ 1614487 h 2809874"/>
                <a:gd name="connsiteX9" fmla="*/ 2282932 w 2302467"/>
                <a:gd name="connsiteY9" fmla="*/ 2124075 h 2809874"/>
                <a:gd name="connsiteX10" fmla="*/ 2301982 w 2302467"/>
                <a:gd name="connsiteY10" fmla="*/ 2462212 h 2809874"/>
                <a:gd name="connsiteX11" fmla="*/ 2297220 w 2302467"/>
                <a:gd name="connsiteY11" fmla="*/ 2809874 h 2809874"/>
                <a:gd name="connsiteX0" fmla="*/ 520560 w 2297458"/>
                <a:gd name="connsiteY0" fmla="*/ 0 h 2809874"/>
                <a:gd name="connsiteX1" fmla="*/ 22879 w 2297458"/>
                <a:gd name="connsiteY1" fmla="*/ 390525 h 2809874"/>
                <a:gd name="connsiteX2" fmla="*/ 58598 w 2297458"/>
                <a:gd name="connsiteY2" fmla="*/ 847725 h 2809874"/>
                <a:gd name="connsiteX3" fmla="*/ 249098 w 2297458"/>
                <a:gd name="connsiteY3" fmla="*/ 1066800 h 2809874"/>
                <a:gd name="connsiteX4" fmla="*/ 706298 w 2297458"/>
                <a:gd name="connsiteY4" fmla="*/ 1114425 h 2809874"/>
                <a:gd name="connsiteX5" fmla="*/ 1073010 w 2297458"/>
                <a:gd name="connsiteY5" fmla="*/ 1119187 h 2809874"/>
                <a:gd name="connsiteX6" fmla="*/ 1563548 w 2297458"/>
                <a:gd name="connsiteY6" fmla="*/ 1181100 h 2809874"/>
                <a:gd name="connsiteX7" fmla="*/ 1925498 w 2297458"/>
                <a:gd name="connsiteY7" fmla="*/ 1333500 h 2809874"/>
                <a:gd name="connsiteX8" fmla="*/ 2168385 w 2297458"/>
                <a:gd name="connsiteY8" fmla="*/ 1614487 h 2809874"/>
                <a:gd name="connsiteX9" fmla="*/ 2277923 w 2297458"/>
                <a:gd name="connsiteY9" fmla="*/ 2124075 h 2809874"/>
                <a:gd name="connsiteX10" fmla="*/ 2296973 w 2297458"/>
                <a:gd name="connsiteY10" fmla="*/ 2462212 h 2809874"/>
                <a:gd name="connsiteX11" fmla="*/ 2292211 w 2297458"/>
                <a:gd name="connsiteY11" fmla="*/ 2809874 h 2809874"/>
                <a:gd name="connsiteX0" fmla="*/ 520560 w 2297458"/>
                <a:gd name="connsiteY0" fmla="*/ 0 h 2809874"/>
                <a:gd name="connsiteX1" fmla="*/ 22879 w 2297458"/>
                <a:gd name="connsiteY1" fmla="*/ 390525 h 2809874"/>
                <a:gd name="connsiteX2" fmla="*/ 58598 w 2297458"/>
                <a:gd name="connsiteY2" fmla="*/ 847725 h 2809874"/>
                <a:gd name="connsiteX3" fmla="*/ 249098 w 2297458"/>
                <a:gd name="connsiteY3" fmla="*/ 1066800 h 2809874"/>
                <a:gd name="connsiteX4" fmla="*/ 706298 w 2297458"/>
                <a:gd name="connsiteY4" fmla="*/ 1114425 h 2809874"/>
                <a:gd name="connsiteX5" fmla="*/ 1073010 w 2297458"/>
                <a:gd name="connsiteY5" fmla="*/ 1119187 h 2809874"/>
                <a:gd name="connsiteX6" fmla="*/ 1563548 w 2297458"/>
                <a:gd name="connsiteY6" fmla="*/ 1181100 h 2809874"/>
                <a:gd name="connsiteX7" fmla="*/ 1925498 w 2297458"/>
                <a:gd name="connsiteY7" fmla="*/ 1333500 h 2809874"/>
                <a:gd name="connsiteX8" fmla="*/ 2168385 w 2297458"/>
                <a:gd name="connsiteY8" fmla="*/ 1614487 h 2809874"/>
                <a:gd name="connsiteX9" fmla="*/ 2277923 w 2297458"/>
                <a:gd name="connsiteY9" fmla="*/ 2124075 h 2809874"/>
                <a:gd name="connsiteX10" fmla="*/ 2296973 w 2297458"/>
                <a:gd name="connsiteY10" fmla="*/ 2462212 h 2809874"/>
                <a:gd name="connsiteX11" fmla="*/ 2292211 w 2297458"/>
                <a:gd name="connsiteY11" fmla="*/ 2809874 h 2809874"/>
                <a:gd name="connsiteX0" fmla="*/ 520560 w 2297458"/>
                <a:gd name="connsiteY0" fmla="*/ 0 h 2809874"/>
                <a:gd name="connsiteX1" fmla="*/ 22879 w 2297458"/>
                <a:gd name="connsiteY1" fmla="*/ 390525 h 2809874"/>
                <a:gd name="connsiteX2" fmla="*/ 58598 w 2297458"/>
                <a:gd name="connsiteY2" fmla="*/ 847725 h 2809874"/>
                <a:gd name="connsiteX3" fmla="*/ 249098 w 2297458"/>
                <a:gd name="connsiteY3" fmla="*/ 1066800 h 2809874"/>
                <a:gd name="connsiteX4" fmla="*/ 706298 w 2297458"/>
                <a:gd name="connsiteY4" fmla="*/ 1114425 h 2809874"/>
                <a:gd name="connsiteX5" fmla="*/ 1073010 w 2297458"/>
                <a:gd name="connsiteY5" fmla="*/ 1119187 h 2809874"/>
                <a:gd name="connsiteX6" fmla="*/ 1563548 w 2297458"/>
                <a:gd name="connsiteY6" fmla="*/ 1181100 h 2809874"/>
                <a:gd name="connsiteX7" fmla="*/ 1925498 w 2297458"/>
                <a:gd name="connsiteY7" fmla="*/ 1333500 h 2809874"/>
                <a:gd name="connsiteX8" fmla="*/ 2168385 w 2297458"/>
                <a:gd name="connsiteY8" fmla="*/ 1614487 h 2809874"/>
                <a:gd name="connsiteX9" fmla="*/ 2277923 w 2297458"/>
                <a:gd name="connsiteY9" fmla="*/ 2124075 h 2809874"/>
                <a:gd name="connsiteX10" fmla="*/ 2296973 w 2297458"/>
                <a:gd name="connsiteY10" fmla="*/ 2462212 h 2809874"/>
                <a:gd name="connsiteX11" fmla="*/ 2292211 w 2297458"/>
                <a:gd name="connsiteY11" fmla="*/ 2809874 h 2809874"/>
                <a:gd name="connsiteX0" fmla="*/ 524776 w 2301674"/>
                <a:gd name="connsiteY0" fmla="*/ 0 h 2809874"/>
                <a:gd name="connsiteX1" fmla="*/ 27095 w 2301674"/>
                <a:gd name="connsiteY1" fmla="*/ 390525 h 2809874"/>
                <a:gd name="connsiteX2" fmla="*/ 62814 w 2301674"/>
                <a:gd name="connsiteY2" fmla="*/ 847725 h 2809874"/>
                <a:gd name="connsiteX3" fmla="*/ 253314 w 2301674"/>
                <a:gd name="connsiteY3" fmla="*/ 1066800 h 2809874"/>
                <a:gd name="connsiteX4" fmla="*/ 710514 w 2301674"/>
                <a:gd name="connsiteY4" fmla="*/ 1114425 h 2809874"/>
                <a:gd name="connsiteX5" fmla="*/ 1077226 w 2301674"/>
                <a:gd name="connsiteY5" fmla="*/ 1119187 h 2809874"/>
                <a:gd name="connsiteX6" fmla="*/ 1567764 w 2301674"/>
                <a:gd name="connsiteY6" fmla="*/ 1181100 h 2809874"/>
                <a:gd name="connsiteX7" fmla="*/ 1929714 w 2301674"/>
                <a:gd name="connsiteY7" fmla="*/ 1333500 h 2809874"/>
                <a:gd name="connsiteX8" fmla="*/ 2172601 w 2301674"/>
                <a:gd name="connsiteY8" fmla="*/ 1614487 h 2809874"/>
                <a:gd name="connsiteX9" fmla="*/ 2282139 w 2301674"/>
                <a:gd name="connsiteY9" fmla="*/ 2124075 h 2809874"/>
                <a:gd name="connsiteX10" fmla="*/ 2301189 w 2301674"/>
                <a:gd name="connsiteY10" fmla="*/ 2462212 h 2809874"/>
                <a:gd name="connsiteX11" fmla="*/ 2296427 w 2301674"/>
                <a:gd name="connsiteY11" fmla="*/ 2809874 h 2809874"/>
                <a:gd name="connsiteX0" fmla="*/ 526885 w 2303783"/>
                <a:gd name="connsiteY0" fmla="*/ 0 h 2809874"/>
                <a:gd name="connsiteX1" fmla="*/ 29204 w 2303783"/>
                <a:gd name="connsiteY1" fmla="*/ 390525 h 2809874"/>
                <a:gd name="connsiteX2" fmla="*/ 64923 w 2303783"/>
                <a:gd name="connsiteY2" fmla="*/ 847725 h 2809874"/>
                <a:gd name="connsiteX3" fmla="*/ 255423 w 2303783"/>
                <a:gd name="connsiteY3" fmla="*/ 1066800 h 2809874"/>
                <a:gd name="connsiteX4" fmla="*/ 712623 w 2303783"/>
                <a:gd name="connsiteY4" fmla="*/ 1114425 h 2809874"/>
                <a:gd name="connsiteX5" fmla="*/ 1079335 w 2303783"/>
                <a:gd name="connsiteY5" fmla="*/ 1119187 h 2809874"/>
                <a:gd name="connsiteX6" fmla="*/ 1569873 w 2303783"/>
                <a:gd name="connsiteY6" fmla="*/ 1181100 h 2809874"/>
                <a:gd name="connsiteX7" fmla="*/ 1931823 w 2303783"/>
                <a:gd name="connsiteY7" fmla="*/ 1333500 h 2809874"/>
                <a:gd name="connsiteX8" fmla="*/ 2174710 w 2303783"/>
                <a:gd name="connsiteY8" fmla="*/ 1614487 h 2809874"/>
                <a:gd name="connsiteX9" fmla="*/ 2284248 w 2303783"/>
                <a:gd name="connsiteY9" fmla="*/ 2124075 h 2809874"/>
                <a:gd name="connsiteX10" fmla="*/ 2303298 w 2303783"/>
                <a:gd name="connsiteY10" fmla="*/ 2462212 h 2809874"/>
                <a:gd name="connsiteX11" fmla="*/ 2298536 w 2303783"/>
                <a:gd name="connsiteY11" fmla="*/ 2809874 h 2809874"/>
                <a:gd name="connsiteX0" fmla="*/ 526885 w 2303783"/>
                <a:gd name="connsiteY0" fmla="*/ 0 h 2809874"/>
                <a:gd name="connsiteX1" fmla="*/ 29204 w 2303783"/>
                <a:gd name="connsiteY1" fmla="*/ 390525 h 2809874"/>
                <a:gd name="connsiteX2" fmla="*/ 64923 w 2303783"/>
                <a:gd name="connsiteY2" fmla="*/ 847725 h 2809874"/>
                <a:gd name="connsiteX3" fmla="*/ 255423 w 2303783"/>
                <a:gd name="connsiteY3" fmla="*/ 1066800 h 2809874"/>
                <a:gd name="connsiteX4" fmla="*/ 729292 w 2303783"/>
                <a:gd name="connsiteY4" fmla="*/ 1150144 h 2809874"/>
                <a:gd name="connsiteX5" fmla="*/ 1079335 w 2303783"/>
                <a:gd name="connsiteY5" fmla="*/ 1119187 h 2809874"/>
                <a:gd name="connsiteX6" fmla="*/ 1569873 w 2303783"/>
                <a:gd name="connsiteY6" fmla="*/ 1181100 h 2809874"/>
                <a:gd name="connsiteX7" fmla="*/ 1931823 w 2303783"/>
                <a:gd name="connsiteY7" fmla="*/ 1333500 h 2809874"/>
                <a:gd name="connsiteX8" fmla="*/ 2174710 w 2303783"/>
                <a:gd name="connsiteY8" fmla="*/ 1614487 h 2809874"/>
                <a:gd name="connsiteX9" fmla="*/ 2284248 w 2303783"/>
                <a:gd name="connsiteY9" fmla="*/ 2124075 h 2809874"/>
                <a:gd name="connsiteX10" fmla="*/ 2303298 w 2303783"/>
                <a:gd name="connsiteY10" fmla="*/ 2462212 h 2809874"/>
                <a:gd name="connsiteX11" fmla="*/ 2298536 w 2303783"/>
                <a:gd name="connsiteY11" fmla="*/ 2809874 h 2809874"/>
                <a:gd name="connsiteX0" fmla="*/ 526885 w 2303783"/>
                <a:gd name="connsiteY0" fmla="*/ 0 h 2809874"/>
                <a:gd name="connsiteX1" fmla="*/ 29204 w 2303783"/>
                <a:gd name="connsiteY1" fmla="*/ 390525 h 2809874"/>
                <a:gd name="connsiteX2" fmla="*/ 64923 w 2303783"/>
                <a:gd name="connsiteY2" fmla="*/ 847725 h 2809874"/>
                <a:gd name="connsiteX3" fmla="*/ 255423 w 2303783"/>
                <a:gd name="connsiteY3" fmla="*/ 1066800 h 2809874"/>
                <a:gd name="connsiteX4" fmla="*/ 729292 w 2303783"/>
                <a:gd name="connsiteY4" fmla="*/ 1150144 h 2809874"/>
                <a:gd name="connsiteX5" fmla="*/ 1291266 w 2303783"/>
                <a:gd name="connsiteY5" fmla="*/ 1157287 h 2809874"/>
                <a:gd name="connsiteX6" fmla="*/ 1569873 w 2303783"/>
                <a:gd name="connsiteY6" fmla="*/ 1181100 h 2809874"/>
                <a:gd name="connsiteX7" fmla="*/ 1931823 w 2303783"/>
                <a:gd name="connsiteY7" fmla="*/ 1333500 h 2809874"/>
                <a:gd name="connsiteX8" fmla="*/ 2174710 w 2303783"/>
                <a:gd name="connsiteY8" fmla="*/ 1614487 h 2809874"/>
                <a:gd name="connsiteX9" fmla="*/ 2284248 w 2303783"/>
                <a:gd name="connsiteY9" fmla="*/ 2124075 h 2809874"/>
                <a:gd name="connsiteX10" fmla="*/ 2303298 w 2303783"/>
                <a:gd name="connsiteY10" fmla="*/ 2462212 h 2809874"/>
                <a:gd name="connsiteX11" fmla="*/ 2298536 w 2303783"/>
                <a:gd name="connsiteY11" fmla="*/ 2809874 h 2809874"/>
                <a:gd name="connsiteX0" fmla="*/ 526885 w 2303783"/>
                <a:gd name="connsiteY0" fmla="*/ 0 h 2809874"/>
                <a:gd name="connsiteX1" fmla="*/ 29204 w 2303783"/>
                <a:gd name="connsiteY1" fmla="*/ 390525 h 2809874"/>
                <a:gd name="connsiteX2" fmla="*/ 64923 w 2303783"/>
                <a:gd name="connsiteY2" fmla="*/ 847725 h 2809874"/>
                <a:gd name="connsiteX3" fmla="*/ 255423 w 2303783"/>
                <a:gd name="connsiteY3" fmla="*/ 1066800 h 2809874"/>
                <a:gd name="connsiteX4" fmla="*/ 729292 w 2303783"/>
                <a:gd name="connsiteY4" fmla="*/ 1150144 h 2809874"/>
                <a:gd name="connsiteX5" fmla="*/ 1291266 w 2303783"/>
                <a:gd name="connsiteY5" fmla="*/ 1157287 h 2809874"/>
                <a:gd name="connsiteX6" fmla="*/ 1643692 w 2303783"/>
                <a:gd name="connsiteY6" fmla="*/ 1214438 h 2809874"/>
                <a:gd name="connsiteX7" fmla="*/ 1931823 w 2303783"/>
                <a:gd name="connsiteY7" fmla="*/ 1333500 h 2809874"/>
                <a:gd name="connsiteX8" fmla="*/ 2174710 w 2303783"/>
                <a:gd name="connsiteY8" fmla="*/ 1614487 h 2809874"/>
                <a:gd name="connsiteX9" fmla="*/ 2284248 w 2303783"/>
                <a:gd name="connsiteY9" fmla="*/ 2124075 h 2809874"/>
                <a:gd name="connsiteX10" fmla="*/ 2303298 w 2303783"/>
                <a:gd name="connsiteY10" fmla="*/ 2462212 h 2809874"/>
                <a:gd name="connsiteX11" fmla="*/ 2298536 w 2303783"/>
                <a:gd name="connsiteY11" fmla="*/ 2809874 h 2809874"/>
                <a:gd name="connsiteX0" fmla="*/ 526885 w 2303783"/>
                <a:gd name="connsiteY0" fmla="*/ 0 h 2809874"/>
                <a:gd name="connsiteX1" fmla="*/ 29204 w 2303783"/>
                <a:gd name="connsiteY1" fmla="*/ 390525 h 2809874"/>
                <a:gd name="connsiteX2" fmla="*/ 64923 w 2303783"/>
                <a:gd name="connsiteY2" fmla="*/ 847725 h 2809874"/>
                <a:gd name="connsiteX3" fmla="*/ 255423 w 2303783"/>
                <a:gd name="connsiteY3" fmla="*/ 1066800 h 2809874"/>
                <a:gd name="connsiteX4" fmla="*/ 434017 w 2303783"/>
                <a:gd name="connsiteY4" fmla="*/ 1138238 h 2809874"/>
                <a:gd name="connsiteX5" fmla="*/ 1291266 w 2303783"/>
                <a:gd name="connsiteY5" fmla="*/ 1157287 h 2809874"/>
                <a:gd name="connsiteX6" fmla="*/ 1643692 w 2303783"/>
                <a:gd name="connsiteY6" fmla="*/ 1214438 h 2809874"/>
                <a:gd name="connsiteX7" fmla="*/ 1931823 w 2303783"/>
                <a:gd name="connsiteY7" fmla="*/ 1333500 h 2809874"/>
                <a:gd name="connsiteX8" fmla="*/ 2174710 w 2303783"/>
                <a:gd name="connsiteY8" fmla="*/ 1614487 h 2809874"/>
                <a:gd name="connsiteX9" fmla="*/ 2284248 w 2303783"/>
                <a:gd name="connsiteY9" fmla="*/ 2124075 h 2809874"/>
                <a:gd name="connsiteX10" fmla="*/ 2303298 w 2303783"/>
                <a:gd name="connsiteY10" fmla="*/ 2462212 h 2809874"/>
                <a:gd name="connsiteX11" fmla="*/ 2298536 w 2303783"/>
                <a:gd name="connsiteY11" fmla="*/ 2809874 h 2809874"/>
                <a:gd name="connsiteX0" fmla="*/ 520453 w 2297351"/>
                <a:gd name="connsiteY0" fmla="*/ 0 h 2809874"/>
                <a:gd name="connsiteX1" fmla="*/ 22772 w 2297351"/>
                <a:gd name="connsiteY1" fmla="*/ 390525 h 2809874"/>
                <a:gd name="connsiteX2" fmla="*/ 58491 w 2297351"/>
                <a:gd name="connsiteY2" fmla="*/ 847725 h 2809874"/>
                <a:gd name="connsiteX3" fmla="*/ 177554 w 2297351"/>
                <a:gd name="connsiteY3" fmla="*/ 1009650 h 2809874"/>
                <a:gd name="connsiteX4" fmla="*/ 427585 w 2297351"/>
                <a:gd name="connsiteY4" fmla="*/ 1138238 h 2809874"/>
                <a:gd name="connsiteX5" fmla="*/ 1284834 w 2297351"/>
                <a:gd name="connsiteY5" fmla="*/ 1157287 h 2809874"/>
                <a:gd name="connsiteX6" fmla="*/ 1637260 w 2297351"/>
                <a:gd name="connsiteY6" fmla="*/ 1214438 h 2809874"/>
                <a:gd name="connsiteX7" fmla="*/ 1925391 w 2297351"/>
                <a:gd name="connsiteY7" fmla="*/ 1333500 h 2809874"/>
                <a:gd name="connsiteX8" fmla="*/ 2168278 w 2297351"/>
                <a:gd name="connsiteY8" fmla="*/ 1614487 h 2809874"/>
                <a:gd name="connsiteX9" fmla="*/ 2277816 w 2297351"/>
                <a:gd name="connsiteY9" fmla="*/ 2124075 h 2809874"/>
                <a:gd name="connsiteX10" fmla="*/ 2296866 w 2297351"/>
                <a:gd name="connsiteY10" fmla="*/ 2462212 h 2809874"/>
                <a:gd name="connsiteX11" fmla="*/ 2292104 w 2297351"/>
                <a:gd name="connsiteY11" fmla="*/ 2809874 h 2809874"/>
                <a:gd name="connsiteX0" fmla="*/ 520453 w 2297351"/>
                <a:gd name="connsiteY0" fmla="*/ 0 h 2809874"/>
                <a:gd name="connsiteX1" fmla="*/ 22772 w 2297351"/>
                <a:gd name="connsiteY1" fmla="*/ 390525 h 2809874"/>
                <a:gd name="connsiteX2" fmla="*/ 58491 w 2297351"/>
                <a:gd name="connsiteY2" fmla="*/ 847725 h 2809874"/>
                <a:gd name="connsiteX3" fmla="*/ 177554 w 2297351"/>
                <a:gd name="connsiteY3" fmla="*/ 1009650 h 2809874"/>
                <a:gd name="connsiteX4" fmla="*/ 427585 w 2297351"/>
                <a:gd name="connsiteY4" fmla="*/ 1138238 h 2809874"/>
                <a:gd name="connsiteX5" fmla="*/ 1284834 w 2297351"/>
                <a:gd name="connsiteY5" fmla="*/ 1157287 h 2809874"/>
                <a:gd name="connsiteX6" fmla="*/ 1637260 w 2297351"/>
                <a:gd name="connsiteY6" fmla="*/ 1214438 h 2809874"/>
                <a:gd name="connsiteX7" fmla="*/ 1925391 w 2297351"/>
                <a:gd name="connsiteY7" fmla="*/ 1333500 h 2809874"/>
                <a:gd name="connsiteX8" fmla="*/ 2168278 w 2297351"/>
                <a:gd name="connsiteY8" fmla="*/ 1614487 h 2809874"/>
                <a:gd name="connsiteX9" fmla="*/ 2277816 w 2297351"/>
                <a:gd name="connsiteY9" fmla="*/ 2124075 h 2809874"/>
                <a:gd name="connsiteX10" fmla="*/ 2296866 w 2297351"/>
                <a:gd name="connsiteY10" fmla="*/ 2462212 h 2809874"/>
                <a:gd name="connsiteX11" fmla="*/ 2292104 w 2297351"/>
                <a:gd name="connsiteY11" fmla="*/ 2809874 h 2809874"/>
                <a:gd name="connsiteX0" fmla="*/ 520248 w 2297146"/>
                <a:gd name="connsiteY0" fmla="*/ 0 h 2809874"/>
                <a:gd name="connsiteX1" fmla="*/ 22567 w 2297146"/>
                <a:gd name="connsiteY1" fmla="*/ 390525 h 2809874"/>
                <a:gd name="connsiteX2" fmla="*/ 58286 w 2297146"/>
                <a:gd name="connsiteY2" fmla="*/ 847725 h 2809874"/>
                <a:gd name="connsiteX3" fmla="*/ 170205 w 2297146"/>
                <a:gd name="connsiteY3" fmla="*/ 1014412 h 2809874"/>
                <a:gd name="connsiteX4" fmla="*/ 427380 w 2297146"/>
                <a:gd name="connsiteY4" fmla="*/ 1138238 h 2809874"/>
                <a:gd name="connsiteX5" fmla="*/ 1284629 w 2297146"/>
                <a:gd name="connsiteY5" fmla="*/ 1157287 h 2809874"/>
                <a:gd name="connsiteX6" fmla="*/ 1637055 w 2297146"/>
                <a:gd name="connsiteY6" fmla="*/ 1214438 h 2809874"/>
                <a:gd name="connsiteX7" fmla="*/ 1925186 w 2297146"/>
                <a:gd name="connsiteY7" fmla="*/ 1333500 h 2809874"/>
                <a:gd name="connsiteX8" fmla="*/ 2168073 w 2297146"/>
                <a:gd name="connsiteY8" fmla="*/ 1614487 h 2809874"/>
                <a:gd name="connsiteX9" fmla="*/ 2277611 w 2297146"/>
                <a:gd name="connsiteY9" fmla="*/ 2124075 h 2809874"/>
                <a:gd name="connsiteX10" fmla="*/ 2296661 w 2297146"/>
                <a:gd name="connsiteY10" fmla="*/ 2462212 h 2809874"/>
                <a:gd name="connsiteX11" fmla="*/ 2291899 w 2297146"/>
                <a:gd name="connsiteY11" fmla="*/ 2809874 h 2809874"/>
                <a:gd name="connsiteX0" fmla="*/ 520248 w 2297146"/>
                <a:gd name="connsiteY0" fmla="*/ 0 h 2809874"/>
                <a:gd name="connsiteX1" fmla="*/ 22567 w 2297146"/>
                <a:gd name="connsiteY1" fmla="*/ 390525 h 2809874"/>
                <a:gd name="connsiteX2" fmla="*/ 58286 w 2297146"/>
                <a:gd name="connsiteY2" fmla="*/ 847725 h 2809874"/>
                <a:gd name="connsiteX3" fmla="*/ 170205 w 2297146"/>
                <a:gd name="connsiteY3" fmla="*/ 1014412 h 2809874"/>
                <a:gd name="connsiteX4" fmla="*/ 427380 w 2297146"/>
                <a:gd name="connsiteY4" fmla="*/ 1138238 h 2809874"/>
                <a:gd name="connsiteX5" fmla="*/ 1284629 w 2297146"/>
                <a:gd name="connsiteY5" fmla="*/ 1157287 h 2809874"/>
                <a:gd name="connsiteX6" fmla="*/ 1637055 w 2297146"/>
                <a:gd name="connsiteY6" fmla="*/ 1214438 h 2809874"/>
                <a:gd name="connsiteX7" fmla="*/ 1925186 w 2297146"/>
                <a:gd name="connsiteY7" fmla="*/ 1333500 h 2809874"/>
                <a:gd name="connsiteX8" fmla="*/ 2168073 w 2297146"/>
                <a:gd name="connsiteY8" fmla="*/ 1614487 h 2809874"/>
                <a:gd name="connsiteX9" fmla="*/ 2277611 w 2297146"/>
                <a:gd name="connsiteY9" fmla="*/ 2124075 h 2809874"/>
                <a:gd name="connsiteX10" fmla="*/ 2296661 w 2297146"/>
                <a:gd name="connsiteY10" fmla="*/ 2462212 h 2809874"/>
                <a:gd name="connsiteX11" fmla="*/ 2291899 w 2297146"/>
                <a:gd name="connsiteY11" fmla="*/ 2809874 h 2809874"/>
                <a:gd name="connsiteX0" fmla="*/ 520248 w 2297146"/>
                <a:gd name="connsiteY0" fmla="*/ 0 h 2809874"/>
                <a:gd name="connsiteX1" fmla="*/ 22567 w 2297146"/>
                <a:gd name="connsiteY1" fmla="*/ 390525 h 2809874"/>
                <a:gd name="connsiteX2" fmla="*/ 58286 w 2297146"/>
                <a:gd name="connsiteY2" fmla="*/ 847725 h 2809874"/>
                <a:gd name="connsiteX3" fmla="*/ 170205 w 2297146"/>
                <a:gd name="connsiteY3" fmla="*/ 1014412 h 2809874"/>
                <a:gd name="connsiteX4" fmla="*/ 427380 w 2297146"/>
                <a:gd name="connsiteY4" fmla="*/ 1138238 h 2809874"/>
                <a:gd name="connsiteX5" fmla="*/ 1284629 w 2297146"/>
                <a:gd name="connsiteY5" fmla="*/ 1157287 h 2809874"/>
                <a:gd name="connsiteX6" fmla="*/ 1637055 w 2297146"/>
                <a:gd name="connsiteY6" fmla="*/ 1214438 h 2809874"/>
                <a:gd name="connsiteX7" fmla="*/ 1925186 w 2297146"/>
                <a:gd name="connsiteY7" fmla="*/ 1333500 h 2809874"/>
                <a:gd name="connsiteX8" fmla="*/ 2168073 w 2297146"/>
                <a:gd name="connsiteY8" fmla="*/ 1614487 h 2809874"/>
                <a:gd name="connsiteX9" fmla="*/ 2277611 w 2297146"/>
                <a:gd name="connsiteY9" fmla="*/ 2124075 h 2809874"/>
                <a:gd name="connsiteX10" fmla="*/ 2296661 w 2297146"/>
                <a:gd name="connsiteY10" fmla="*/ 2462212 h 2809874"/>
                <a:gd name="connsiteX11" fmla="*/ 2291899 w 2297146"/>
                <a:gd name="connsiteY11" fmla="*/ 2809874 h 2809874"/>
                <a:gd name="connsiteX0" fmla="*/ 520248 w 2297146"/>
                <a:gd name="connsiteY0" fmla="*/ 0 h 2809874"/>
                <a:gd name="connsiteX1" fmla="*/ 22567 w 2297146"/>
                <a:gd name="connsiteY1" fmla="*/ 390525 h 2809874"/>
                <a:gd name="connsiteX2" fmla="*/ 58286 w 2297146"/>
                <a:gd name="connsiteY2" fmla="*/ 847725 h 2809874"/>
                <a:gd name="connsiteX3" fmla="*/ 170205 w 2297146"/>
                <a:gd name="connsiteY3" fmla="*/ 1014412 h 2809874"/>
                <a:gd name="connsiteX4" fmla="*/ 427380 w 2297146"/>
                <a:gd name="connsiteY4" fmla="*/ 1138238 h 2809874"/>
                <a:gd name="connsiteX5" fmla="*/ 1284629 w 2297146"/>
                <a:gd name="connsiteY5" fmla="*/ 1157287 h 2809874"/>
                <a:gd name="connsiteX6" fmla="*/ 1637055 w 2297146"/>
                <a:gd name="connsiteY6" fmla="*/ 1214438 h 2809874"/>
                <a:gd name="connsiteX7" fmla="*/ 1925186 w 2297146"/>
                <a:gd name="connsiteY7" fmla="*/ 1333500 h 2809874"/>
                <a:gd name="connsiteX8" fmla="*/ 2168073 w 2297146"/>
                <a:gd name="connsiteY8" fmla="*/ 1614487 h 2809874"/>
                <a:gd name="connsiteX9" fmla="*/ 2277611 w 2297146"/>
                <a:gd name="connsiteY9" fmla="*/ 2124075 h 2809874"/>
                <a:gd name="connsiteX10" fmla="*/ 2296661 w 2297146"/>
                <a:gd name="connsiteY10" fmla="*/ 2462212 h 2809874"/>
                <a:gd name="connsiteX11" fmla="*/ 2291899 w 2297146"/>
                <a:gd name="connsiteY11" fmla="*/ 2809874 h 2809874"/>
                <a:gd name="connsiteX0" fmla="*/ 520046 w 2296944"/>
                <a:gd name="connsiteY0" fmla="*/ 0 h 2809874"/>
                <a:gd name="connsiteX1" fmla="*/ 22365 w 2296944"/>
                <a:gd name="connsiteY1" fmla="*/ 390525 h 2809874"/>
                <a:gd name="connsiteX2" fmla="*/ 58084 w 2296944"/>
                <a:gd name="connsiteY2" fmla="*/ 847725 h 2809874"/>
                <a:gd name="connsiteX3" fmla="*/ 162859 w 2296944"/>
                <a:gd name="connsiteY3" fmla="*/ 1016793 h 2809874"/>
                <a:gd name="connsiteX4" fmla="*/ 427178 w 2296944"/>
                <a:gd name="connsiteY4" fmla="*/ 1138238 h 2809874"/>
                <a:gd name="connsiteX5" fmla="*/ 1284427 w 2296944"/>
                <a:gd name="connsiteY5" fmla="*/ 1157287 h 2809874"/>
                <a:gd name="connsiteX6" fmla="*/ 1636853 w 2296944"/>
                <a:gd name="connsiteY6" fmla="*/ 1214438 h 2809874"/>
                <a:gd name="connsiteX7" fmla="*/ 1924984 w 2296944"/>
                <a:gd name="connsiteY7" fmla="*/ 1333500 h 2809874"/>
                <a:gd name="connsiteX8" fmla="*/ 2167871 w 2296944"/>
                <a:gd name="connsiteY8" fmla="*/ 1614487 h 2809874"/>
                <a:gd name="connsiteX9" fmla="*/ 2277409 w 2296944"/>
                <a:gd name="connsiteY9" fmla="*/ 2124075 h 2809874"/>
                <a:gd name="connsiteX10" fmla="*/ 2296459 w 2296944"/>
                <a:gd name="connsiteY10" fmla="*/ 2462212 h 2809874"/>
                <a:gd name="connsiteX11" fmla="*/ 2291697 w 2296944"/>
                <a:gd name="connsiteY11" fmla="*/ 2809874 h 2809874"/>
                <a:gd name="connsiteX0" fmla="*/ 531877 w 2308775"/>
                <a:gd name="connsiteY0" fmla="*/ 0 h 2809874"/>
                <a:gd name="connsiteX1" fmla="*/ 34196 w 2308775"/>
                <a:gd name="connsiteY1" fmla="*/ 390525 h 2809874"/>
                <a:gd name="connsiteX2" fmla="*/ 58009 w 2308775"/>
                <a:gd name="connsiteY2" fmla="*/ 845344 h 2809874"/>
                <a:gd name="connsiteX3" fmla="*/ 174690 w 2308775"/>
                <a:gd name="connsiteY3" fmla="*/ 1016793 h 2809874"/>
                <a:gd name="connsiteX4" fmla="*/ 439009 w 2308775"/>
                <a:gd name="connsiteY4" fmla="*/ 1138238 h 2809874"/>
                <a:gd name="connsiteX5" fmla="*/ 1296258 w 2308775"/>
                <a:gd name="connsiteY5" fmla="*/ 1157287 h 2809874"/>
                <a:gd name="connsiteX6" fmla="*/ 1648684 w 2308775"/>
                <a:gd name="connsiteY6" fmla="*/ 1214438 h 2809874"/>
                <a:gd name="connsiteX7" fmla="*/ 1936815 w 2308775"/>
                <a:gd name="connsiteY7" fmla="*/ 1333500 h 2809874"/>
                <a:gd name="connsiteX8" fmla="*/ 2179702 w 2308775"/>
                <a:gd name="connsiteY8" fmla="*/ 1614487 h 2809874"/>
                <a:gd name="connsiteX9" fmla="*/ 2289240 w 2308775"/>
                <a:gd name="connsiteY9" fmla="*/ 2124075 h 2809874"/>
                <a:gd name="connsiteX10" fmla="*/ 2308290 w 2308775"/>
                <a:gd name="connsiteY10" fmla="*/ 2462212 h 2809874"/>
                <a:gd name="connsiteX11" fmla="*/ 2303528 w 2308775"/>
                <a:gd name="connsiteY11" fmla="*/ 2809874 h 2809874"/>
                <a:gd name="connsiteX0" fmla="*/ 533930 w 2310828"/>
                <a:gd name="connsiteY0" fmla="*/ 0 h 2809874"/>
                <a:gd name="connsiteX1" fmla="*/ 36249 w 2310828"/>
                <a:gd name="connsiteY1" fmla="*/ 390525 h 2809874"/>
                <a:gd name="connsiteX2" fmla="*/ 60062 w 2310828"/>
                <a:gd name="connsiteY2" fmla="*/ 845344 h 2809874"/>
                <a:gd name="connsiteX3" fmla="*/ 176743 w 2310828"/>
                <a:gd name="connsiteY3" fmla="*/ 1016793 h 2809874"/>
                <a:gd name="connsiteX4" fmla="*/ 441062 w 2310828"/>
                <a:gd name="connsiteY4" fmla="*/ 1138238 h 2809874"/>
                <a:gd name="connsiteX5" fmla="*/ 1298311 w 2310828"/>
                <a:gd name="connsiteY5" fmla="*/ 1157287 h 2809874"/>
                <a:gd name="connsiteX6" fmla="*/ 1650737 w 2310828"/>
                <a:gd name="connsiteY6" fmla="*/ 1214438 h 2809874"/>
                <a:gd name="connsiteX7" fmla="*/ 1938868 w 2310828"/>
                <a:gd name="connsiteY7" fmla="*/ 1333500 h 2809874"/>
                <a:gd name="connsiteX8" fmla="*/ 2181755 w 2310828"/>
                <a:gd name="connsiteY8" fmla="*/ 1614487 h 2809874"/>
                <a:gd name="connsiteX9" fmla="*/ 2291293 w 2310828"/>
                <a:gd name="connsiteY9" fmla="*/ 2124075 h 2809874"/>
                <a:gd name="connsiteX10" fmla="*/ 2310343 w 2310828"/>
                <a:gd name="connsiteY10" fmla="*/ 2462212 h 2809874"/>
                <a:gd name="connsiteX11" fmla="*/ 2305581 w 2310828"/>
                <a:gd name="connsiteY11" fmla="*/ 2809874 h 2809874"/>
                <a:gd name="connsiteX0" fmla="*/ 532209 w 2309107"/>
                <a:gd name="connsiteY0" fmla="*/ 0 h 2809874"/>
                <a:gd name="connsiteX1" fmla="*/ 34528 w 2309107"/>
                <a:gd name="connsiteY1" fmla="*/ 390525 h 2809874"/>
                <a:gd name="connsiteX2" fmla="*/ 58341 w 2309107"/>
                <a:gd name="connsiteY2" fmla="*/ 845344 h 2809874"/>
                <a:gd name="connsiteX3" fmla="*/ 184547 w 2309107"/>
                <a:gd name="connsiteY3" fmla="*/ 1012031 h 2809874"/>
                <a:gd name="connsiteX4" fmla="*/ 439341 w 2309107"/>
                <a:gd name="connsiteY4" fmla="*/ 1138238 h 2809874"/>
                <a:gd name="connsiteX5" fmla="*/ 1296590 w 2309107"/>
                <a:gd name="connsiteY5" fmla="*/ 1157287 h 2809874"/>
                <a:gd name="connsiteX6" fmla="*/ 1649016 w 2309107"/>
                <a:gd name="connsiteY6" fmla="*/ 1214438 h 2809874"/>
                <a:gd name="connsiteX7" fmla="*/ 1937147 w 2309107"/>
                <a:gd name="connsiteY7" fmla="*/ 1333500 h 2809874"/>
                <a:gd name="connsiteX8" fmla="*/ 2180034 w 2309107"/>
                <a:gd name="connsiteY8" fmla="*/ 1614487 h 2809874"/>
                <a:gd name="connsiteX9" fmla="*/ 2289572 w 2309107"/>
                <a:gd name="connsiteY9" fmla="*/ 2124075 h 2809874"/>
                <a:gd name="connsiteX10" fmla="*/ 2308622 w 2309107"/>
                <a:gd name="connsiteY10" fmla="*/ 2462212 h 2809874"/>
                <a:gd name="connsiteX11" fmla="*/ 2303860 w 2309107"/>
                <a:gd name="connsiteY11" fmla="*/ 2809874 h 2809874"/>
                <a:gd name="connsiteX0" fmla="*/ 542852 w 2319750"/>
                <a:gd name="connsiteY0" fmla="*/ 0 h 2809874"/>
                <a:gd name="connsiteX1" fmla="*/ 45171 w 2319750"/>
                <a:gd name="connsiteY1" fmla="*/ 390525 h 2809874"/>
                <a:gd name="connsiteX2" fmla="*/ 68984 w 2319750"/>
                <a:gd name="connsiteY2" fmla="*/ 845344 h 2809874"/>
                <a:gd name="connsiteX3" fmla="*/ 449984 w 2319750"/>
                <a:gd name="connsiteY3" fmla="*/ 1138238 h 2809874"/>
                <a:gd name="connsiteX4" fmla="*/ 1307233 w 2319750"/>
                <a:gd name="connsiteY4" fmla="*/ 1157287 h 2809874"/>
                <a:gd name="connsiteX5" fmla="*/ 1659659 w 2319750"/>
                <a:gd name="connsiteY5" fmla="*/ 1214438 h 2809874"/>
                <a:gd name="connsiteX6" fmla="*/ 1947790 w 2319750"/>
                <a:gd name="connsiteY6" fmla="*/ 1333500 h 2809874"/>
                <a:gd name="connsiteX7" fmla="*/ 2190677 w 2319750"/>
                <a:gd name="connsiteY7" fmla="*/ 1614487 h 2809874"/>
                <a:gd name="connsiteX8" fmla="*/ 2300215 w 2319750"/>
                <a:gd name="connsiteY8" fmla="*/ 2124075 h 2809874"/>
                <a:gd name="connsiteX9" fmla="*/ 2319265 w 2319750"/>
                <a:gd name="connsiteY9" fmla="*/ 2462212 h 2809874"/>
                <a:gd name="connsiteX10" fmla="*/ 2314503 w 2319750"/>
                <a:gd name="connsiteY10" fmla="*/ 2809874 h 2809874"/>
                <a:gd name="connsiteX0" fmla="*/ 542852 w 2319750"/>
                <a:gd name="connsiteY0" fmla="*/ 0 h 2809874"/>
                <a:gd name="connsiteX1" fmla="*/ 45171 w 2319750"/>
                <a:gd name="connsiteY1" fmla="*/ 390525 h 2809874"/>
                <a:gd name="connsiteX2" fmla="*/ 68984 w 2319750"/>
                <a:gd name="connsiteY2" fmla="*/ 845344 h 2809874"/>
                <a:gd name="connsiteX3" fmla="*/ 449984 w 2319750"/>
                <a:gd name="connsiteY3" fmla="*/ 1138238 h 2809874"/>
                <a:gd name="connsiteX4" fmla="*/ 1307233 w 2319750"/>
                <a:gd name="connsiteY4" fmla="*/ 1157287 h 2809874"/>
                <a:gd name="connsiteX5" fmla="*/ 1659659 w 2319750"/>
                <a:gd name="connsiteY5" fmla="*/ 1214438 h 2809874"/>
                <a:gd name="connsiteX6" fmla="*/ 1947790 w 2319750"/>
                <a:gd name="connsiteY6" fmla="*/ 1333500 h 2809874"/>
                <a:gd name="connsiteX7" fmla="*/ 2190677 w 2319750"/>
                <a:gd name="connsiteY7" fmla="*/ 1614487 h 2809874"/>
                <a:gd name="connsiteX8" fmla="*/ 2300215 w 2319750"/>
                <a:gd name="connsiteY8" fmla="*/ 2124075 h 2809874"/>
                <a:gd name="connsiteX9" fmla="*/ 2319265 w 2319750"/>
                <a:gd name="connsiteY9" fmla="*/ 2462212 h 2809874"/>
                <a:gd name="connsiteX10" fmla="*/ 2314503 w 2319750"/>
                <a:gd name="connsiteY10" fmla="*/ 2809874 h 2809874"/>
                <a:gd name="connsiteX0" fmla="*/ 542852 w 2319750"/>
                <a:gd name="connsiteY0" fmla="*/ 0 h 2809874"/>
                <a:gd name="connsiteX1" fmla="*/ 45171 w 2319750"/>
                <a:gd name="connsiteY1" fmla="*/ 390525 h 2809874"/>
                <a:gd name="connsiteX2" fmla="*/ 68984 w 2319750"/>
                <a:gd name="connsiteY2" fmla="*/ 845344 h 2809874"/>
                <a:gd name="connsiteX3" fmla="*/ 449984 w 2319750"/>
                <a:gd name="connsiteY3" fmla="*/ 1138238 h 2809874"/>
                <a:gd name="connsiteX4" fmla="*/ 1307233 w 2319750"/>
                <a:gd name="connsiteY4" fmla="*/ 1157287 h 2809874"/>
                <a:gd name="connsiteX5" fmla="*/ 1659659 w 2319750"/>
                <a:gd name="connsiteY5" fmla="*/ 1214438 h 2809874"/>
                <a:gd name="connsiteX6" fmla="*/ 1947790 w 2319750"/>
                <a:gd name="connsiteY6" fmla="*/ 1333500 h 2809874"/>
                <a:gd name="connsiteX7" fmla="*/ 2190677 w 2319750"/>
                <a:gd name="connsiteY7" fmla="*/ 1614487 h 2809874"/>
                <a:gd name="connsiteX8" fmla="*/ 2300215 w 2319750"/>
                <a:gd name="connsiteY8" fmla="*/ 2124075 h 2809874"/>
                <a:gd name="connsiteX9" fmla="*/ 2319265 w 2319750"/>
                <a:gd name="connsiteY9" fmla="*/ 2462212 h 2809874"/>
                <a:gd name="connsiteX10" fmla="*/ 2314503 w 2319750"/>
                <a:gd name="connsiteY10" fmla="*/ 2809874 h 2809874"/>
                <a:gd name="connsiteX0" fmla="*/ 541484 w 2318382"/>
                <a:gd name="connsiteY0" fmla="*/ 0 h 2809874"/>
                <a:gd name="connsiteX1" fmla="*/ 43803 w 2318382"/>
                <a:gd name="connsiteY1" fmla="*/ 390525 h 2809874"/>
                <a:gd name="connsiteX2" fmla="*/ 67616 w 2318382"/>
                <a:gd name="connsiteY2" fmla="*/ 845344 h 2809874"/>
                <a:gd name="connsiteX3" fmla="*/ 420041 w 2318382"/>
                <a:gd name="connsiteY3" fmla="*/ 1147763 h 2809874"/>
                <a:gd name="connsiteX4" fmla="*/ 1305865 w 2318382"/>
                <a:gd name="connsiteY4" fmla="*/ 1157287 h 2809874"/>
                <a:gd name="connsiteX5" fmla="*/ 1658291 w 2318382"/>
                <a:gd name="connsiteY5" fmla="*/ 1214438 h 2809874"/>
                <a:gd name="connsiteX6" fmla="*/ 1946422 w 2318382"/>
                <a:gd name="connsiteY6" fmla="*/ 1333500 h 2809874"/>
                <a:gd name="connsiteX7" fmla="*/ 2189309 w 2318382"/>
                <a:gd name="connsiteY7" fmla="*/ 1614487 h 2809874"/>
                <a:gd name="connsiteX8" fmla="*/ 2298847 w 2318382"/>
                <a:gd name="connsiteY8" fmla="*/ 2124075 h 2809874"/>
                <a:gd name="connsiteX9" fmla="*/ 2317897 w 2318382"/>
                <a:gd name="connsiteY9" fmla="*/ 2462212 h 2809874"/>
                <a:gd name="connsiteX10" fmla="*/ 2313135 w 2318382"/>
                <a:gd name="connsiteY10" fmla="*/ 2809874 h 2809874"/>
                <a:gd name="connsiteX0" fmla="*/ 541260 w 2318158"/>
                <a:gd name="connsiteY0" fmla="*/ 0 h 2809874"/>
                <a:gd name="connsiteX1" fmla="*/ 43579 w 2318158"/>
                <a:gd name="connsiteY1" fmla="*/ 390525 h 2809874"/>
                <a:gd name="connsiteX2" fmla="*/ 67392 w 2318158"/>
                <a:gd name="connsiteY2" fmla="*/ 845344 h 2809874"/>
                <a:gd name="connsiteX3" fmla="*/ 415054 w 2318158"/>
                <a:gd name="connsiteY3" fmla="*/ 1147763 h 2809874"/>
                <a:gd name="connsiteX4" fmla="*/ 1305641 w 2318158"/>
                <a:gd name="connsiteY4" fmla="*/ 1157287 h 2809874"/>
                <a:gd name="connsiteX5" fmla="*/ 1658067 w 2318158"/>
                <a:gd name="connsiteY5" fmla="*/ 1214438 h 2809874"/>
                <a:gd name="connsiteX6" fmla="*/ 1946198 w 2318158"/>
                <a:gd name="connsiteY6" fmla="*/ 1333500 h 2809874"/>
                <a:gd name="connsiteX7" fmla="*/ 2189085 w 2318158"/>
                <a:gd name="connsiteY7" fmla="*/ 1614487 h 2809874"/>
                <a:gd name="connsiteX8" fmla="*/ 2298623 w 2318158"/>
                <a:gd name="connsiteY8" fmla="*/ 2124075 h 2809874"/>
                <a:gd name="connsiteX9" fmla="*/ 2317673 w 2318158"/>
                <a:gd name="connsiteY9" fmla="*/ 2462212 h 2809874"/>
                <a:gd name="connsiteX10" fmla="*/ 2312911 w 2318158"/>
                <a:gd name="connsiteY10" fmla="*/ 2809874 h 2809874"/>
                <a:gd name="connsiteX0" fmla="*/ 540595 w 2317493"/>
                <a:gd name="connsiteY0" fmla="*/ 0 h 2809874"/>
                <a:gd name="connsiteX1" fmla="*/ 42914 w 2317493"/>
                <a:gd name="connsiteY1" fmla="*/ 390525 h 2809874"/>
                <a:gd name="connsiteX2" fmla="*/ 66727 w 2317493"/>
                <a:gd name="connsiteY2" fmla="*/ 845344 h 2809874"/>
                <a:gd name="connsiteX3" fmla="*/ 400102 w 2317493"/>
                <a:gd name="connsiteY3" fmla="*/ 1143000 h 2809874"/>
                <a:gd name="connsiteX4" fmla="*/ 1304976 w 2317493"/>
                <a:gd name="connsiteY4" fmla="*/ 1157287 h 2809874"/>
                <a:gd name="connsiteX5" fmla="*/ 1657402 w 2317493"/>
                <a:gd name="connsiteY5" fmla="*/ 1214438 h 2809874"/>
                <a:gd name="connsiteX6" fmla="*/ 1945533 w 2317493"/>
                <a:gd name="connsiteY6" fmla="*/ 1333500 h 2809874"/>
                <a:gd name="connsiteX7" fmla="*/ 2188420 w 2317493"/>
                <a:gd name="connsiteY7" fmla="*/ 1614487 h 2809874"/>
                <a:gd name="connsiteX8" fmla="*/ 2297958 w 2317493"/>
                <a:gd name="connsiteY8" fmla="*/ 2124075 h 2809874"/>
                <a:gd name="connsiteX9" fmla="*/ 2317008 w 2317493"/>
                <a:gd name="connsiteY9" fmla="*/ 2462212 h 2809874"/>
                <a:gd name="connsiteX10" fmla="*/ 2312246 w 2317493"/>
                <a:gd name="connsiteY10" fmla="*/ 2809874 h 2809874"/>
                <a:gd name="connsiteX0" fmla="*/ 540485 w 2317383"/>
                <a:gd name="connsiteY0" fmla="*/ 0 h 2809874"/>
                <a:gd name="connsiteX1" fmla="*/ 42804 w 2317383"/>
                <a:gd name="connsiteY1" fmla="*/ 390525 h 2809874"/>
                <a:gd name="connsiteX2" fmla="*/ 66617 w 2317383"/>
                <a:gd name="connsiteY2" fmla="*/ 845344 h 2809874"/>
                <a:gd name="connsiteX3" fmla="*/ 397611 w 2317383"/>
                <a:gd name="connsiteY3" fmla="*/ 1145382 h 2809874"/>
                <a:gd name="connsiteX4" fmla="*/ 1304866 w 2317383"/>
                <a:gd name="connsiteY4" fmla="*/ 1157287 h 2809874"/>
                <a:gd name="connsiteX5" fmla="*/ 1657292 w 2317383"/>
                <a:gd name="connsiteY5" fmla="*/ 1214438 h 2809874"/>
                <a:gd name="connsiteX6" fmla="*/ 1945423 w 2317383"/>
                <a:gd name="connsiteY6" fmla="*/ 1333500 h 2809874"/>
                <a:gd name="connsiteX7" fmla="*/ 2188310 w 2317383"/>
                <a:gd name="connsiteY7" fmla="*/ 1614487 h 2809874"/>
                <a:gd name="connsiteX8" fmla="*/ 2297848 w 2317383"/>
                <a:gd name="connsiteY8" fmla="*/ 2124075 h 2809874"/>
                <a:gd name="connsiteX9" fmla="*/ 2316898 w 2317383"/>
                <a:gd name="connsiteY9" fmla="*/ 2462212 h 2809874"/>
                <a:gd name="connsiteX10" fmla="*/ 2312136 w 2317383"/>
                <a:gd name="connsiteY10" fmla="*/ 2809874 h 2809874"/>
                <a:gd name="connsiteX0" fmla="*/ 538150 w 2315048"/>
                <a:gd name="connsiteY0" fmla="*/ 0 h 2809874"/>
                <a:gd name="connsiteX1" fmla="*/ 40469 w 2315048"/>
                <a:gd name="connsiteY1" fmla="*/ 390525 h 2809874"/>
                <a:gd name="connsiteX2" fmla="*/ 64282 w 2315048"/>
                <a:gd name="connsiteY2" fmla="*/ 845344 h 2809874"/>
                <a:gd name="connsiteX3" fmla="*/ 342889 w 2315048"/>
                <a:gd name="connsiteY3" fmla="*/ 1154907 h 2809874"/>
                <a:gd name="connsiteX4" fmla="*/ 1302531 w 2315048"/>
                <a:gd name="connsiteY4" fmla="*/ 1157287 h 2809874"/>
                <a:gd name="connsiteX5" fmla="*/ 1654957 w 2315048"/>
                <a:gd name="connsiteY5" fmla="*/ 1214438 h 2809874"/>
                <a:gd name="connsiteX6" fmla="*/ 1943088 w 2315048"/>
                <a:gd name="connsiteY6" fmla="*/ 1333500 h 2809874"/>
                <a:gd name="connsiteX7" fmla="*/ 2185975 w 2315048"/>
                <a:gd name="connsiteY7" fmla="*/ 1614487 h 2809874"/>
                <a:gd name="connsiteX8" fmla="*/ 2295513 w 2315048"/>
                <a:gd name="connsiteY8" fmla="*/ 2124075 h 2809874"/>
                <a:gd name="connsiteX9" fmla="*/ 2314563 w 2315048"/>
                <a:gd name="connsiteY9" fmla="*/ 2462212 h 2809874"/>
                <a:gd name="connsiteX10" fmla="*/ 2309801 w 2315048"/>
                <a:gd name="connsiteY10" fmla="*/ 2809874 h 2809874"/>
                <a:gd name="connsiteX0" fmla="*/ 538150 w 2315048"/>
                <a:gd name="connsiteY0" fmla="*/ 0 h 2809874"/>
                <a:gd name="connsiteX1" fmla="*/ 40469 w 2315048"/>
                <a:gd name="connsiteY1" fmla="*/ 390525 h 2809874"/>
                <a:gd name="connsiteX2" fmla="*/ 64282 w 2315048"/>
                <a:gd name="connsiteY2" fmla="*/ 845344 h 2809874"/>
                <a:gd name="connsiteX3" fmla="*/ 342889 w 2315048"/>
                <a:gd name="connsiteY3" fmla="*/ 1154907 h 2809874"/>
                <a:gd name="connsiteX4" fmla="*/ 1395400 w 2315048"/>
                <a:gd name="connsiteY4" fmla="*/ 1171574 h 2809874"/>
                <a:gd name="connsiteX5" fmla="*/ 1654957 w 2315048"/>
                <a:gd name="connsiteY5" fmla="*/ 1214438 h 2809874"/>
                <a:gd name="connsiteX6" fmla="*/ 1943088 w 2315048"/>
                <a:gd name="connsiteY6" fmla="*/ 1333500 h 2809874"/>
                <a:gd name="connsiteX7" fmla="*/ 2185975 w 2315048"/>
                <a:gd name="connsiteY7" fmla="*/ 1614487 h 2809874"/>
                <a:gd name="connsiteX8" fmla="*/ 2295513 w 2315048"/>
                <a:gd name="connsiteY8" fmla="*/ 2124075 h 2809874"/>
                <a:gd name="connsiteX9" fmla="*/ 2314563 w 2315048"/>
                <a:gd name="connsiteY9" fmla="*/ 2462212 h 2809874"/>
                <a:gd name="connsiteX10" fmla="*/ 2309801 w 2315048"/>
                <a:gd name="connsiteY10" fmla="*/ 2809874 h 2809874"/>
                <a:gd name="connsiteX0" fmla="*/ 538150 w 2315048"/>
                <a:gd name="connsiteY0" fmla="*/ 0 h 2809874"/>
                <a:gd name="connsiteX1" fmla="*/ 40469 w 2315048"/>
                <a:gd name="connsiteY1" fmla="*/ 390525 h 2809874"/>
                <a:gd name="connsiteX2" fmla="*/ 64282 w 2315048"/>
                <a:gd name="connsiteY2" fmla="*/ 845344 h 2809874"/>
                <a:gd name="connsiteX3" fmla="*/ 342889 w 2315048"/>
                <a:gd name="connsiteY3" fmla="*/ 1154907 h 2809874"/>
                <a:gd name="connsiteX4" fmla="*/ 1395400 w 2315048"/>
                <a:gd name="connsiteY4" fmla="*/ 1171574 h 2809874"/>
                <a:gd name="connsiteX5" fmla="*/ 1654957 w 2315048"/>
                <a:gd name="connsiteY5" fmla="*/ 1214438 h 2809874"/>
                <a:gd name="connsiteX6" fmla="*/ 1943088 w 2315048"/>
                <a:gd name="connsiteY6" fmla="*/ 1333500 h 2809874"/>
                <a:gd name="connsiteX7" fmla="*/ 2185975 w 2315048"/>
                <a:gd name="connsiteY7" fmla="*/ 1614487 h 2809874"/>
                <a:gd name="connsiteX8" fmla="*/ 2295513 w 2315048"/>
                <a:gd name="connsiteY8" fmla="*/ 2124075 h 2809874"/>
                <a:gd name="connsiteX9" fmla="*/ 2314563 w 2315048"/>
                <a:gd name="connsiteY9" fmla="*/ 2462212 h 2809874"/>
                <a:gd name="connsiteX10" fmla="*/ 2309801 w 2315048"/>
                <a:gd name="connsiteY10" fmla="*/ 2809874 h 2809874"/>
                <a:gd name="connsiteX0" fmla="*/ 538150 w 2315048"/>
                <a:gd name="connsiteY0" fmla="*/ 0 h 2809874"/>
                <a:gd name="connsiteX1" fmla="*/ 40469 w 2315048"/>
                <a:gd name="connsiteY1" fmla="*/ 390525 h 2809874"/>
                <a:gd name="connsiteX2" fmla="*/ 64282 w 2315048"/>
                <a:gd name="connsiteY2" fmla="*/ 845344 h 2809874"/>
                <a:gd name="connsiteX3" fmla="*/ 342889 w 2315048"/>
                <a:gd name="connsiteY3" fmla="*/ 1154907 h 2809874"/>
                <a:gd name="connsiteX4" fmla="*/ 1395400 w 2315048"/>
                <a:gd name="connsiteY4" fmla="*/ 1171574 h 2809874"/>
                <a:gd name="connsiteX5" fmla="*/ 1943088 w 2315048"/>
                <a:gd name="connsiteY5" fmla="*/ 1333500 h 2809874"/>
                <a:gd name="connsiteX6" fmla="*/ 2185975 w 2315048"/>
                <a:gd name="connsiteY6" fmla="*/ 1614487 h 2809874"/>
                <a:gd name="connsiteX7" fmla="*/ 2295513 w 2315048"/>
                <a:gd name="connsiteY7" fmla="*/ 2124075 h 2809874"/>
                <a:gd name="connsiteX8" fmla="*/ 2314563 w 2315048"/>
                <a:gd name="connsiteY8" fmla="*/ 2462212 h 2809874"/>
                <a:gd name="connsiteX9" fmla="*/ 2309801 w 2315048"/>
                <a:gd name="connsiteY9" fmla="*/ 2809874 h 2809874"/>
                <a:gd name="connsiteX0" fmla="*/ 542986 w 2319884"/>
                <a:gd name="connsiteY0" fmla="*/ 0 h 2809874"/>
                <a:gd name="connsiteX1" fmla="*/ 45305 w 2319884"/>
                <a:gd name="connsiteY1" fmla="*/ 390525 h 2809874"/>
                <a:gd name="connsiteX2" fmla="*/ 57212 w 2319884"/>
                <a:gd name="connsiteY2" fmla="*/ 847725 h 2809874"/>
                <a:gd name="connsiteX3" fmla="*/ 347725 w 2319884"/>
                <a:gd name="connsiteY3" fmla="*/ 1154907 h 2809874"/>
                <a:gd name="connsiteX4" fmla="*/ 1400236 w 2319884"/>
                <a:gd name="connsiteY4" fmla="*/ 1171574 h 2809874"/>
                <a:gd name="connsiteX5" fmla="*/ 1947924 w 2319884"/>
                <a:gd name="connsiteY5" fmla="*/ 1333500 h 2809874"/>
                <a:gd name="connsiteX6" fmla="*/ 2190811 w 2319884"/>
                <a:gd name="connsiteY6" fmla="*/ 1614487 h 2809874"/>
                <a:gd name="connsiteX7" fmla="*/ 2300349 w 2319884"/>
                <a:gd name="connsiteY7" fmla="*/ 2124075 h 2809874"/>
                <a:gd name="connsiteX8" fmla="*/ 2319399 w 2319884"/>
                <a:gd name="connsiteY8" fmla="*/ 2462212 h 2809874"/>
                <a:gd name="connsiteX9" fmla="*/ 2314637 w 2319884"/>
                <a:gd name="connsiteY9" fmla="*/ 2809874 h 2809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2319884" h="2809874">
                  <a:moveTo>
                    <a:pt x="542986" y="0"/>
                  </a:moveTo>
                  <a:cubicBezTo>
                    <a:pt x="286209" y="75406"/>
                    <a:pt x="126267" y="249238"/>
                    <a:pt x="45305" y="390525"/>
                  </a:cubicBezTo>
                  <a:cubicBezTo>
                    <a:pt x="-35657" y="531812"/>
                    <a:pt x="6809" y="720328"/>
                    <a:pt x="57212" y="847725"/>
                  </a:cubicBezTo>
                  <a:cubicBezTo>
                    <a:pt x="107615" y="975122"/>
                    <a:pt x="141350" y="1102917"/>
                    <a:pt x="347725" y="1154907"/>
                  </a:cubicBezTo>
                  <a:lnTo>
                    <a:pt x="1400236" y="1171574"/>
                  </a:lnTo>
                  <a:cubicBezTo>
                    <a:pt x="1666936" y="1201340"/>
                    <a:pt x="1816162" y="1259681"/>
                    <a:pt x="1947924" y="1333500"/>
                  </a:cubicBezTo>
                  <a:cubicBezTo>
                    <a:pt x="2079686" y="1407319"/>
                    <a:pt x="2132074" y="1482725"/>
                    <a:pt x="2190811" y="1614487"/>
                  </a:cubicBezTo>
                  <a:cubicBezTo>
                    <a:pt x="2249548" y="1746249"/>
                    <a:pt x="2278918" y="1982788"/>
                    <a:pt x="2300349" y="2124075"/>
                  </a:cubicBezTo>
                  <a:cubicBezTo>
                    <a:pt x="2321780" y="2265362"/>
                    <a:pt x="2317018" y="2347912"/>
                    <a:pt x="2319399" y="2462212"/>
                  </a:cubicBezTo>
                  <a:cubicBezTo>
                    <a:pt x="2321780" y="2576512"/>
                    <a:pt x="2314637" y="2809874"/>
                    <a:pt x="2314637" y="28098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4" name="Connettore diritto 23">
              <a:extLst>
                <a:ext uri="{FF2B5EF4-FFF2-40B4-BE49-F238E27FC236}">
                  <a16:creationId xmlns:a16="http://schemas.microsoft.com/office/drawing/2014/main" id="{669BDC07-13FC-4C53-8112-CFC1BC6CC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240017" y="2823450"/>
              <a:ext cx="4608511" cy="1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4" name="Gruppo 43">
            <a:extLst>
              <a:ext uri="{FF2B5EF4-FFF2-40B4-BE49-F238E27FC236}">
                <a16:creationId xmlns:a16="http://schemas.microsoft.com/office/drawing/2014/main" id="{722EFCE6-660F-4D0D-AC0F-2B0A382EA797}"/>
              </a:ext>
            </a:extLst>
          </p:cNvPr>
          <p:cNvGrpSpPr/>
          <p:nvPr/>
        </p:nvGrpSpPr>
        <p:grpSpPr>
          <a:xfrm>
            <a:off x="1920008" y="2828926"/>
            <a:ext cx="683368" cy="268304"/>
            <a:chOff x="7248600" y="2828926"/>
            <a:chExt cx="683368" cy="268304"/>
          </a:xfrm>
        </p:grpSpPr>
        <p:cxnSp>
          <p:nvCxnSpPr>
            <p:cNvPr id="28" name="Connettore diritto 27">
              <a:extLst>
                <a:ext uri="{FF2B5EF4-FFF2-40B4-BE49-F238E27FC236}">
                  <a16:creationId xmlns:a16="http://schemas.microsoft.com/office/drawing/2014/main" id="{21B8EC7B-509C-4A65-A132-8FEB34A3D12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24192" y="2829782"/>
              <a:ext cx="107776" cy="156685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Figura a mano libera: forma 28">
              <a:extLst>
                <a:ext uri="{FF2B5EF4-FFF2-40B4-BE49-F238E27FC236}">
                  <a16:creationId xmlns:a16="http://schemas.microsoft.com/office/drawing/2014/main" id="{0631BAF5-C01B-4B77-9EB2-3F267EADF6A6}"/>
                </a:ext>
              </a:extLst>
            </p:cNvPr>
            <p:cNvSpPr/>
            <p:nvPr/>
          </p:nvSpPr>
          <p:spPr>
            <a:xfrm>
              <a:off x="7248600" y="2828926"/>
              <a:ext cx="680962" cy="268304"/>
            </a:xfrm>
            <a:custGeom>
              <a:avLst/>
              <a:gdLst>
                <a:gd name="connsiteX0" fmla="*/ 0 w 803685"/>
                <a:gd name="connsiteY0" fmla="*/ 309974 h 309974"/>
                <a:gd name="connsiteX1" fmla="*/ 209550 w 803685"/>
                <a:gd name="connsiteY1" fmla="*/ 107568 h 309974"/>
                <a:gd name="connsiteX2" fmla="*/ 750093 w 803685"/>
                <a:gd name="connsiteY2" fmla="*/ 7555 h 309974"/>
                <a:gd name="connsiteX3" fmla="*/ 754856 w 803685"/>
                <a:gd name="connsiteY3" fmla="*/ 14699 h 309974"/>
                <a:gd name="connsiteX0" fmla="*/ 0 w 802578"/>
                <a:gd name="connsiteY0" fmla="*/ 304930 h 304930"/>
                <a:gd name="connsiteX1" fmla="*/ 209550 w 802578"/>
                <a:gd name="connsiteY1" fmla="*/ 102524 h 304930"/>
                <a:gd name="connsiteX2" fmla="*/ 750093 w 802578"/>
                <a:gd name="connsiteY2" fmla="*/ 2511 h 304930"/>
                <a:gd name="connsiteX3" fmla="*/ 752474 w 802578"/>
                <a:gd name="connsiteY3" fmla="*/ 33467 h 304930"/>
                <a:gd name="connsiteX0" fmla="*/ 0 w 752474"/>
                <a:gd name="connsiteY0" fmla="*/ 271463 h 271463"/>
                <a:gd name="connsiteX1" fmla="*/ 209550 w 752474"/>
                <a:gd name="connsiteY1" fmla="*/ 69057 h 271463"/>
                <a:gd name="connsiteX2" fmla="*/ 752474 w 752474"/>
                <a:gd name="connsiteY2" fmla="*/ 0 h 271463"/>
                <a:gd name="connsiteX0" fmla="*/ 0 w 752474"/>
                <a:gd name="connsiteY0" fmla="*/ 302419 h 302419"/>
                <a:gd name="connsiteX1" fmla="*/ 209550 w 752474"/>
                <a:gd name="connsiteY1" fmla="*/ 100013 h 302419"/>
                <a:gd name="connsiteX2" fmla="*/ 752474 w 752474"/>
                <a:gd name="connsiteY2" fmla="*/ 0 h 302419"/>
                <a:gd name="connsiteX0" fmla="*/ 0 w 752474"/>
                <a:gd name="connsiteY0" fmla="*/ 302419 h 302419"/>
                <a:gd name="connsiteX1" fmla="*/ 211931 w 752474"/>
                <a:gd name="connsiteY1" fmla="*/ 73819 h 302419"/>
                <a:gd name="connsiteX2" fmla="*/ 752474 w 752474"/>
                <a:gd name="connsiteY2" fmla="*/ 0 h 302419"/>
                <a:gd name="connsiteX0" fmla="*/ 0 w 752474"/>
                <a:gd name="connsiteY0" fmla="*/ 302419 h 302419"/>
                <a:gd name="connsiteX1" fmla="*/ 211931 w 752474"/>
                <a:gd name="connsiteY1" fmla="*/ 73819 h 302419"/>
                <a:gd name="connsiteX2" fmla="*/ 752474 w 752474"/>
                <a:gd name="connsiteY2" fmla="*/ 0 h 302419"/>
                <a:gd name="connsiteX0" fmla="*/ 0 w 752474"/>
                <a:gd name="connsiteY0" fmla="*/ 302419 h 302419"/>
                <a:gd name="connsiteX1" fmla="*/ 211931 w 752474"/>
                <a:gd name="connsiteY1" fmla="*/ 73819 h 302419"/>
                <a:gd name="connsiteX2" fmla="*/ 752474 w 752474"/>
                <a:gd name="connsiteY2" fmla="*/ 0 h 30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474" h="302419">
                  <a:moveTo>
                    <a:pt x="0" y="302419"/>
                  </a:moveTo>
                  <a:cubicBezTo>
                    <a:pt x="42267" y="226417"/>
                    <a:pt x="96044" y="117079"/>
                    <a:pt x="211931" y="73819"/>
                  </a:cubicBezTo>
                  <a:cubicBezTo>
                    <a:pt x="327818" y="30559"/>
                    <a:pt x="639365" y="14387"/>
                    <a:pt x="752474" y="0"/>
                  </a:cubicBezTo>
                </a:path>
              </a:pathLst>
            </a:cu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295" name="Gruppo 294">
            <a:extLst>
              <a:ext uri="{FF2B5EF4-FFF2-40B4-BE49-F238E27FC236}">
                <a16:creationId xmlns:a16="http://schemas.microsoft.com/office/drawing/2014/main" id="{4DECADCC-C04B-4BD5-B5DB-57310F98E4B5}"/>
              </a:ext>
            </a:extLst>
          </p:cNvPr>
          <p:cNvGrpSpPr/>
          <p:nvPr/>
        </p:nvGrpSpPr>
        <p:grpSpPr>
          <a:xfrm>
            <a:off x="5807968" y="1537047"/>
            <a:ext cx="5139944" cy="3525829"/>
            <a:chOff x="379992" y="1537047"/>
            <a:chExt cx="5139944" cy="3525829"/>
          </a:xfrm>
        </p:grpSpPr>
        <p:pic>
          <p:nvPicPr>
            <p:cNvPr id="17" name="Immagine 16">
              <a:extLst>
                <a:ext uri="{FF2B5EF4-FFF2-40B4-BE49-F238E27FC236}">
                  <a16:creationId xmlns:a16="http://schemas.microsoft.com/office/drawing/2014/main" id="{1669913C-6ACA-4A17-8C25-670693D0BC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6935" t="18500" r="7678" b="5901"/>
            <a:stretch/>
          </p:blipFill>
          <p:spPr>
            <a:xfrm>
              <a:off x="379992" y="1844824"/>
              <a:ext cx="5139944" cy="3218052"/>
            </a:xfrm>
            <a:prstGeom prst="rect">
              <a:avLst/>
            </a:prstGeom>
          </p:spPr>
        </p:pic>
        <p:sp>
          <p:nvSpPr>
            <p:cNvPr id="291" name="CasellaDiTesto 290">
              <a:extLst>
                <a:ext uri="{FF2B5EF4-FFF2-40B4-BE49-F238E27FC236}">
                  <a16:creationId xmlns:a16="http://schemas.microsoft.com/office/drawing/2014/main" id="{B4221982-EA13-4A1C-852E-53E32D1C12FF}"/>
                </a:ext>
              </a:extLst>
            </p:cNvPr>
            <p:cNvSpPr txBox="1"/>
            <p:nvPr/>
          </p:nvSpPr>
          <p:spPr>
            <a:xfrm>
              <a:off x="1811760" y="1537047"/>
              <a:ext cx="280784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/>
                <a:t>75% CO</a:t>
              </a:r>
              <a:r>
                <a:rPr lang="it-IT" sz="1400" baseline="-25000" dirty="0"/>
                <a:t>2</a:t>
              </a:r>
              <a:r>
                <a:rPr lang="it-IT" sz="1400" dirty="0"/>
                <a:t> – 25% </a:t>
              </a:r>
              <a:r>
                <a:rPr lang="it-IT" sz="1400" dirty="0" err="1"/>
                <a:t>Ethylene</a:t>
              </a:r>
              <a:endParaRPr lang="it-IT" sz="1400" dirty="0"/>
            </a:p>
          </p:txBody>
        </p:sp>
      </p:grpSp>
      <p:sp>
        <p:nvSpPr>
          <p:cNvPr id="261" name="Segnaposto testo 2">
            <a:extLst>
              <a:ext uri="{FF2B5EF4-FFF2-40B4-BE49-F238E27FC236}">
                <a16:creationId xmlns:a16="http://schemas.microsoft.com/office/drawing/2014/main" id="{202F39E4-7486-2742-9EEC-C599025B8804}"/>
              </a:ext>
            </a:extLst>
          </p:cNvPr>
          <p:cNvSpPr txBox="1">
            <a:spLocks/>
          </p:cNvSpPr>
          <p:nvPr/>
        </p:nvSpPr>
        <p:spPr>
          <a:xfrm>
            <a:off x="1559496" y="316646"/>
            <a:ext cx="4852104" cy="63139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i="1" dirty="0"/>
              <a:t>CO</a:t>
            </a:r>
            <a:r>
              <a:rPr lang="en-GB" sz="2400" b="1" i="1" baseline="-25000" dirty="0"/>
              <a:t>2</a:t>
            </a:r>
            <a:r>
              <a:rPr lang="en-GB" sz="2400" i="1" dirty="0"/>
              <a:t> </a:t>
            </a:r>
            <a:r>
              <a:rPr lang="en-GB" sz="2400" b="1" i="1" dirty="0"/>
              <a:t>Mixtures</a:t>
            </a:r>
          </a:p>
        </p:txBody>
      </p:sp>
      <p:sp>
        <p:nvSpPr>
          <p:cNvPr id="5" name="Esagono orizzontale 4">
            <a:extLst>
              <a:ext uri="{FF2B5EF4-FFF2-40B4-BE49-F238E27FC236}">
                <a16:creationId xmlns:a16="http://schemas.microsoft.com/office/drawing/2014/main" id="{4EB52D8C-3239-E14B-A1FB-66246F96CC44}"/>
              </a:ext>
            </a:extLst>
          </p:cNvPr>
          <p:cNvSpPr/>
          <p:nvPr/>
        </p:nvSpPr>
        <p:spPr>
          <a:xfrm>
            <a:off x="1127448" y="439992"/>
            <a:ext cx="432048" cy="384701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1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5E14BB-9C2B-4517-A780-772A46F733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0925" y="283196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CD5EAEF-5BBC-477E-86A4-6361B9DC5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72" y="11447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17E6255-CFC0-4582-B7B3-93C59FB628A3}"/>
              </a:ext>
            </a:extLst>
          </p:cNvPr>
          <p:cNvSpPr/>
          <p:nvPr/>
        </p:nvSpPr>
        <p:spPr>
          <a:xfrm>
            <a:off x="4159765" y="5394376"/>
            <a:ext cx="38288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Conditions:</a:t>
            </a:r>
            <a:r>
              <a:rPr lang="en-GB" dirty="0">
                <a:latin typeface="+mj-lt"/>
              </a:rPr>
              <a:t> Vertical Well, 500m deep,</a:t>
            </a:r>
          </a:p>
          <a:p>
            <a:r>
              <a:rPr lang="en-GB" dirty="0">
                <a:latin typeface="+mj-lt"/>
              </a:rPr>
              <a:t>7 inch casing. Geology from Balmatt, </a:t>
            </a:r>
          </a:p>
          <a:p>
            <a:r>
              <a:rPr lang="en-GB" dirty="0">
                <a:latin typeface="+mj-lt"/>
              </a:rPr>
              <a:t>No fluid flow in the reservoir  </a:t>
            </a:r>
            <a:endParaRPr lang="it-IT" dirty="0">
              <a:latin typeface="+mj-lt"/>
            </a:endParaRPr>
          </a:p>
        </p:txBody>
      </p: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06132DF4-E8A5-420F-AECE-CDD18E768D4C}"/>
              </a:ext>
            </a:extLst>
          </p:cNvPr>
          <p:cNvGrpSpPr/>
          <p:nvPr/>
        </p:nvGrpSpPr>
        <p:grpSpPr>
          <a:xfrm>
            <a:off x="6339400" y="1868058"/>
            <a:ext cx="4608512" cy="2843211"/>
            <a:chOff x="911424" y="1868058"/>
            <a:chExt cx="4608512" cy="2843211"/>
          </a:xfrm>
        </p:grpSpPr>
        <p:cxnSp>
          <p:nvCxnSpPr>
            <p:cNvPr id="15" name="Connettore diritto 14">
              <a:extLst>
                <a:ext uri="{FF2B5EF4-FFF2-40B4-BE49-F238E27FC236}">
                  <a16:creationId xmlns:a16="http://schemas.microsoft.com/office/drawing/2014/main" id="{97DA3164-B6C3-488F-8748-FDF5FDFC5F12}"/>
                </a:ext>
              </a:extLst>
            </p:cNvPr>
            <p:cNvCxnSpPr>
              <a:cxnSpLocks/>
            </p:cNvCxnSpPr>
            <p:nvPr/>
          </p:nvCxnSpPr>
          <p:spPr>
            <a:xfrm>
              <a:off x="911424" y="2829782"/>
              <a:ext cx="4608512" cy="2183"/>
            </a:xfrm>
            <a:prstGeom prst="lin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Figura a mano libera: forma 30">
              <a:extLst>
                <a:ext uri="{FF2B5EF4-FFF2-40B4-BE49-F238E27FC236}">
                  <a16:creationId xmlns:a16="http://schemas.microsoft.com/office/drawing/2014/main" id="{A112968F-F665-412F-B865-6A81E787598D}"/>
                </a:ext>
              </a:extLst>
            </p:cNvPr>
            <p:cNvSpPr/>
            <p:nvPr/>
          </p:nvSpPr>
          <p:spPr>
            <a:xfrm>
              <a:off x="2687492" y="1868058"/>
              <a:ext cx="1772527" cy="2843211"/>
            </a:xfrm>
            <a:custGeom>
              <a:avLst/>
              <a:gdLst>
                <a:gd name="connsiteX0" fmla="*/ 195350 w 2319962"/>
                <a:gd name="connsiteY0" fmla="*/ 0 h 2623783"/>
                <a:gd name="connsiteX1" fmla="*/ 4850 w 2319962"/>
                <a:gd name="connsiteY1" fmla="*/ 342900 h 2623783"/>
                <a:gd name="connsiteX2" fmla="*/ 76288 w 2319962"/>
                <a:gd name="connsiteY2" fmla="*/ 666750 h 2623783"/>
                <a:gd name="connsiteX3" fmla="*/ 285838 w 2319962"/>
                <a:gd name="connsiteY3" fmla="*/ 900112 h 2623783"/>
                <a:gd name="connsiteX4" fmla="*/ 723988 w 2319962"/>
                <a:gd name="connsiteY4" fmla="*/ 933450 h 2623783"/>
                <a:gd name="connsiteX5" fmla="*/ 1090700 w 2319962"/>
                <a:gd name="connsiteY5" fmla="*/ 938212 h 2623783"/>
                <a:gd name="connsiteX6" fmla="*/ 1581238 w 2319962"/>
                <a:gd name="connsiteY6" fmla="*/ 1000125 h 2623783"/>
                <a:gd name="connsiteX7" fmla="*/ 1943188 w 2319962"/>
                <a:gd name="connsiteY7" fmla="*/ 1152525 h 2623783"/>
                <a:gd name="connsiteX8" fmla="*/ 2186075 w 2319962"/>
                <a:gd name="connsiteY8" fmla="*/ 1433512 h 2623783"/>
                <a:gd name="connsiteX9" fmla="*/ 2295613 w 2319962"/>
                <a:gd name="connsiteY9" fmla="*/ 1943100 h 2623783"/>
                <a:gd name="connsiteX10" fmla="*/ 2309900 w 2319962"/>
                <a:gd name="connsiteY10" fmla="*/ 2619375 h 2623783"/>
                <a:gd name="connsiteX11" fmla="*/ 2171788 w 2319962"/>
                <a:gd name="connsiteY11" fmla="*/ 2252662 h 2623783"/>
                <a:gd name="connsiteX12" fmla="*/ 2171788 w 2319962"/>
                <a:gd name="connsiteY12" fmla="*/ 2252662 h 2623783"/>
                <a:gd name="connsiteX13" fmla="*/ 2171788 w 2319962"/>
                <a:gd name="connsiteY13" fmla="*/ 2252662 h 2623783"/>
                <a:gd name="connsiteX0" fmla="*/ 195350 w 2319962"/>
                <a:gd name="connsiteY0" fmla="*/ 0 h 2623783"/>
                <a:gd name="connsiteX1" fmla="*/ 4850 w 2319962"/>
                <a:gd name="connsiteY1" fmla="*/ 342900 h 2623783"/>
                <a:gd name="connsiteX2" fmla="*/ 76288 w 2319962"/>
                <a:gd name="connsiteY2" fmla="*/ 666750 h 2623783"/>
                <a:gd name="connsiteX3" fmla="*/ 285838 w 2319962"/>
                <a:gd name="connsiteY3" fmla="*/ 900112 h 2623783"/>
                <a:gd name="connsiteX4" fmla="*/ 723988 w 2319962"/>
                <a:gd name="connsiteY4" fmla="*/ 933450 h 2623783"/>
                <a:gd name="connsiteX5" fmla="*/ 1090700 w 2319962"/>
                <a:gd name="connsiteY5" fmla="*/ 938212 h 2623783"/>
                <a:gd name="connsiteX6" fmla="*/ 1581238 w 2319962"/>
                <a:gd name="connsiteY6" fmla="*/ 1000125 h 2623783"/>
                <a:gd name="connsiteX7" fmla="*/ 1943188 w 2319962"/>
                <a:gd name="connsiteY7" fmla="*/ 1152525 h 2623783"/>
                <a:gd name="connsiteX8" fmla="*/ 2186075 w 2319962"/>
                <a:gd name="connsiteY8" fmla="*/ 1433512 h 2623783"/>
                <a:gd name="connsiteX9" fmla="*/ 2295613 w 2319962"/>
                <a:gd name="connsiteY9" fmla="*/ 1943100 h 2623783"/>
                <a:gd name="connsiteX10" fmla="*/ 2309900 w 2319962"/>
                <a:gd name="connsiteY10" fmla="*/ 2619375 h 2623783"/>
                <a:gd name="connsiteX11" fmla="*/ 2171788 w 2319962"/>
                <a:gd name="connsiteY11" fmla="*/ 2252662 h 2623783"/>
                <a:gd name="connsiteX12" fmla="*/ 2171788 w 2319962"/>
                <a:gd name="connsiteY12" fmla="*/ 2252662 h 2623783"/>
                <a:gd name="connsiteX0" fmla="*/ 195350 w 2319962"/>
                <a:gd name="connsiteY0" fmla="*/ 0 h 2623783"/>
                <a:gd name="connsiteX1" fmla="*/ 4850 w 2319962"/>
                <a:gd name="connsiteY1" fmla="*/ 342900 h 2623783"/>
                <a:gd name="connsiteX2" fmla="*/ 76288 w 2319962"/>
                <a:gd name="connsiteY2" fmla="*/ 666750 h 2623783"/>
                <a:gd name="connsiteX3" fmla="*/ 285838 w 2319962"/>
                <a:gd name="connsiteY3" fmla="*/ 900112 h 2623783"/>
                <a:gd name="connsiteX4" fmla="*/ 723988 w 2319962"/>
                <a:gd name="connsiteY4" fmla="*/ 933450 h 2623783"/>
                <a:gd name="connsiteX5" fmla="*/ 1090700 w 2319962"/>
                <a:gd name="connsiteY5" fmla="*/ 938212 h 2623783"/>
                <a:gd name="connsiteX6" fmla="*/ 1581238 w 2319962"/>
                <a:gd name="connsiteY6" fmla="*/ 1000125 h 2623783"/>
                <a:gd name="connsiteX7" fmla="*/ 1943188 w 2319962"/>
                <a:gd name="connsiteY7" fmla="*/ 1152525 h 2623783"/>
                <a:gd name="connsiteX8" fmla="*/ 2186075 w 2319962"/>
                <a:gd name="connsiteY8" fmla="*/ 1433512 h 2623783"/>
                <a:gd name="connsiteX9" fmla="*/ 2295613 w 2319962"/>
                <a:gd name="connsiteY9" fmla="*/ 1943100 h 2623783"/>
                <a:gd name="connsiteX10" fmla="*/ 2309900 w 2319962"/>
                <a:gd name="connsiteY10" fmla="*/ 2619375 h 2623783"/>
                <a:gd name="connsiteX11" fmla="*/ 2171788 w 2319962"/>
                <a:gd name="connsiteY11" fmla="*/ 2252662 h 2623783"/>
                <a:gd name="connsiteX0" fmla="*/ 195350 w 2314663"/>
                <a:gd name="connsiteY0" fmla="*/ 0 h 2711504"/>
                <a:gd name="connsiteX1" fmla="*/ 4850 w 2314663"/>
                <a:gd name="connsiteY1" fmla="*/ 342900 h 2711504"/>
                <a:gd name="connsiteX2" fmla="*/ 76288 w 2314663"/>
                <a:gd name="connsiteY2" fmla="*/ 666750 h 2711504"/>
                <a:gd name="connsiteX3" fmla="*/ 285838 w 2314663"/>
                <a:gd name="connsiteY3" fmla="*/ 900112 h 2711504"/>
                <a:gd name="connsiteX4" fmla="*/ 723988 w 2314663"/>
                <a:gd name="connsiteY4" fmla="*/ 933450 h 2711504"/>
                <a:gd name="connsiteX5" fmla="*/ 1090700 w 2314663"/>
                <a:gd name="connsiteY5" fmla="*/ 938212 h 2711504"/>
                <a:gd name="connsiteX6" fmla="*/ 1581238 w 2314663"/>
                <a:gd name="connsiteY6" fmla="*/ 1000125 h 2711504"/>
                <a:gd name="connsiteX7" fmla="*/ 1943188 w 2314663"/>
                <a:gd name="connsiteY7" fmla="*/ 1152525 h 2711504"/>
                <a:gd name="connsiteX8" fmla="*/ 2186075 w 2314663"/>
                <a:gd name="connsiteY8" fmla="*/ 1433512 h 2711504"/>
                <a:gd name="connsiteX9" fmla="*/ 2295613 w 2314663"/>
                <a:gd name="connsiteY9" fmla="*/ 1943100 h 2711504"/>
                <a:gd name="connsiteX10" fmla="*/ 2309900 w 2314663"/>
                <a:gd name="connsiteY10" fmla="*/ 2619375 h 2711504"/>
                <a:gd name="connsiteX11" fmla="*/ 2314663 w 2314663"/>
                <a:gd name="connsiteY11" fmla="*/ 2705099 h 2711504"/>
                <a:gd name="connsiteX0" fmla="*/ 195350 w 2316074"/>
                <a:gd name="connsiteY0" fmla="*/ 0 h 2705099"/>
                <a:gd name="connsiteX1" fmla="*/ 4850 w 2316074"/>
                <a:gd name="connsiteY1" fmla="*/ 342900 h 2705099"/>
                <a:gd name="connsiteX2" fmla="*/ 76288 w 2316074"/>
                <a:gd name="connsiteY2" fmla="*/ 666750 h 2705099"/>
                <a:gd name="connsiteX3" fmla="*/ 285838 w 2316074"/>
                <a:gd name="connsiteY3" fmla="*/ 900112 h 2705099"/>
                <a:gd name="connsiteX4" fmla="*/ 723988 w 2316074"/>
                <a:gd name="connsiteY4" fmla="*/ 933450 h 2705099"/>
                <a:gd name="connsiteX5" fmla="*/ 1090700 w 2316074"/>
                <a:gd name="connsiteY5" fmla="*/ 938212 h 2705099"/>
                <a:gd name="connsiteX6" fmla="*/ 1581238 w 2316074"/>
                <a:gd name="connsiteY6" fmla="*/ 1000125 h 2705099"/>
                <a:gd name="connsiteX7" fmla="*/ 1943188 w 2316074"/>
                <a:gd name="connsiteY7" fmla="*/ 1152525 h 2705099"/>
                <a:gd name="connsiteX8" fmla="*/ 2186075 w 2316074"/>
                <a:gd name="connsiteY8" fmla="*/ 1433512 h 2705099"/>
                <a:gd name="connsiteX9" fmla="*/ 2295613 w 2316074"/>
                <a:gd name="connsiteY9" fmla="*/ 1943100 h 2705099"/>
                <a:gd name="connsiteX10" fmla="*/ 2314663 w 2316074"/>
                <a:gd name="connsiteY10" fmla="*/ 2281237 h 2705099"/>
                <a:gd name="connsiteX11" fmla="*/ 2314663 w 2316074"/>
                <a:gd name="connsiteY11" fmla="*/ 2705099 h 2705099"/>
                <a:gd name="connsiteX0" fmla="*/ 195350 w 2315148"/>
                <a:gd name="connsiteY0" fmla="*/ 0 h 2628899"/>
                <a:gd name="connsiteX1" fmla="*/ 4850 w 2315148"/>
                <a:gd name="connsiteY1" fmla="*/ 342900 h 2628899"/>
                <a:gd name="connsiteX2" fmla="*/ 76288 w 2315148"/>
                <a:gd name="connsiteY2" fmla="*/ 666750 h 2628899"/>
                <a:gd name="connsiteX3" fmla="*/ 285838 w 2315148"/>
                <a:gd name="connsiteY3" fmla="*/ 900112 h 2628899"/>
                <a:gd name="connsiteX4" fmla="*/ 723988 w 2315148"/>
                <a:gd name="connsiteY4" fmla="*/ 933450 h 2628899"/>
                <a:gd name="connsiteX5" fmla="*/ 1090700 w 2315148"/>
                <a:gd name="connsiteY5" fmla="*/ 938212 h 2628899"/>
                <a:gd name="connsiteX6" fmla="*/ 1581238 w 2315148"/>
                <a:gd name="connsiteY6" fmla="*/ 1000125 h 2628899"/>
                <a:gd name="connsiteX7" fmla="*/ 1943188 w 2315148"/>
                <a:gd name="connsiteY7" fmla="*/ 1152525 h 2628899"/>
                <a:gd name="connsiteX8" fmla="*/ 2186075 w 2315148"/>
                <a:gd name="connsiteY8" fmla="*/ 1433512 h 2628899"/>
                <a:gd name="connsiteX9" fmla="*/ 2295613 w 2315148"/>
                <a:gd name="connsiteY9" fmla="*/ 1943100 h 2628899"/>
                <a:gd name="connsiteX10" fmla="*/ 2314663 w 2315148"/>
                <a:gd name="connsiteY10" fmla="*/ 2281237 h 2628899"/>
                <a:gd name="connsiteX11" fmla="*/ 2309901 w 2315148"/>
                <a:gd name="connsiteY11" fmla="*/ 2628899 h 2628899"/>
                <a:gd name="connsiteX0" fmla="*/ 195350 w 2315148"/>
                <a:gd name="connsiteY0" fmla="*/ 0 h 2628899"/>
                <a:gd name="connsiteX1" fmla="*/ 4850 w 2315148"/>
                <a:gd name="connsiteY1" fmla="*/ 342900 h 2628899"/>
                <a:gd name="connsiteX2" fmla="*/ 76288 w 2315148"/>
                <a:gd name="connsiteY2" fmla="*/ 666750 h 2628899"/>
                <a:gd name="connsiteX3" fmla="*/ 285838 w 2315148"/>
                <a:gd name="connsiteY3" fmla="*/ 900112 h 2628899"/>
                <a:gd name="connsiteX4" fmla="*/ 723988 w 2315148"/>
                <a:gd name="connsiteY4" fmla="*/ 933450 h 2628899"/>
                <a:gd name="connsiteX5" fmla="*/ 1090700 w 2315148"/>
                <a:gd name="connsiteY5" fmla="*/ 938212 h 2628899"/>
                <a:gd name="connsiteX6" fmla="*/ 1581238 w 2315148"/>
                <a:gd name="connsiteY6" fmla="*/ 1000125 h 2628899"/>
                <a:gd name="connsiteX7" fmla="*/ 1943188 w 2315148"/>
                <a:gd name="connsiteY7" fmla="*/ 1152525 h 2628899"/>
                <a:gd name="connsiteX8" fmla="*/ 2186075 w 2315148"/>
                <a:gd name="connsiteY8" fmla="*/ 1433512 h 2628899"/>
                <a:gd name="connsiteX9" fmla="*/ 2295613 w 2315148"/>
                <a:gd name="connsiteY9" fmla="*/ 1943100 h 2628899"/>
                <a:gd name="connsiteX10" fmla="*/ 2314663 w 2315148"/>
                <a:gd name="connsiteY10" fmla="*/ 2281237 h 2628899"/>
                <a:gd name="connsiteX11" fmla="*/ 2309901 w 2315148"/>
                <a:gd name="connsiteY11" fmla="*/ 2628899 h 2628899"/>
                <a:gd name="connsiteX0" fmla="*/ 561337 w 2338235"/>
                <a:gd name="connsiteY0" fmla="*/ 0 h 2809874"/>
                <a:gd name="connsiteX1" fmla="*/ 27937 w 2338235"/>
                <a:gd name="connsiteY1" fmla="*/ 523875 h 2809874"/>
                <a:gd name="connsiteX2" fmla="*/ 99375 w 2338235"/>
                <a:gd name="connsiteY2" fmla="*/ 847725 h 2809874"/>
                <a:gd name="connsiteX3" fmla="*/ 308925 w 2338235"/>
                <a:gd name="connsiteY3" fmla="*/ 1081087 h 2809874"/>
                <a:gd name="connsiteX4" fmla="*/ 747075 w 2338235"/>
                <a:gd name="connsiteY4" fmla="*/ 1114425 h 2809874"/>
                <a:gd name="connsiteX5" fmla="*/ 1113787 w 2338235"/>
                <a:gd name="connsiteY5" fmla="*/ 1119187 h 2809874"/>
                <a:gd name="connsiteX6" fmla="*/ 1604325 w 2338235"/>
                <a:gd name="connsiteY6" fmla="*/ 1181100 h 2809874"/>
                <a:gd name="connsiteX7" fmla="*/ 1966275 w 2338235"/>
                <a:gd name="connsiteY7" fmla="*/ 1333500 h 2809874"/>
                <a:gd name="connsiteX8" fmla="*/ 2209162 w 2338235"/>
                <a:gd name="connsiteY8" fmla="*/ 1614487 h 2809874"/>
                <a:gd name="connsiteX9" fmla="*/ 2318700 w 2338235"/>
                <a:gd name="connsiteY9" fmla="*/ 2124075 h 2809874"/>
                <a:gd name="connsiteX10" fmla="*/ 2337750 w 2338235"/>
                <a:gd name="connsiteY10" fmla="*/ 2462212 h 2809874"/>
                <a:gd name="connsiteX11" fmla="*/ 2332988 w 2338235"/>
                <a:gd name="connsiteY11" fmla="*/ 2809874 h 2809874"/>
                <a:gd name="connsiteX0" fmla="*/ 561337 w 2338235"/>
                <a:gd name="connsiteY0" fmla="*/ 0 h 2809874"/>
                <a:gd name="connsiteX1" fmla="*/ 27937 w 2338235"/>
                <a:gd name="connsiteY1" fmla="*/ 523875 h 2809874"/>
                <a:gd name="connsiteX2" fmla="*/ 99375 w 2338235"/>
                <a:gd name="connsiteY2" fmla="*/ 847725 h 2809874"/>
                <a:gd name="connsiteX3" fmla="*/ 308925 w 2338235"/>
                <a:gd name="connsiteY3" fmla="*/ 1081087 h 2809874"/>
                <a:gd name="connsiteX4" fmla="*/ 747075 w 2338235"/>
                <a:gd name="connsiteY4" fmla="*/ 1114425 h 2809874"/>
                <a:gd name="connsiteX5" fmla="*/ 1113787 w 2338235"/>
                <a:gd name="connsiteY5" fmla="*/ 1119187 h 2809874"/>
                <a:gd name="connsiteX6" fmla="*/ 1604325 w 2338235"/>
                <a:gd name="connsiteY6" fmla="*/ 1181100 h 2809874"/>
                <a:gd name="connsiteX7" fmla="*/ 1966275 w 2338235"/>
                <a:gd name="connsiteY7" fmla="*/ 1333500 h 2809874"/>
                <a:gd name="connsiteX8" fmla="*/ 2209162 w 2338235"/>
                <a:gd name="connsiteY8" fmla="*/ 1614487 h 2809874"/>
                <a:gd name="connsiteX9" fmla="*/ 2318700 w 2338235"/>
                <a:gd name="connsiteY9" fmla="*/ 2124075 h 2809874"/>
                <a:gd name="connsiteX10" fmla="*/ 2337750 w 2338235"/>
                <a:gd name="connsiteY10" fmla="*/ 2462212 h 2809874"/>
                <a:gd name="connsiteX11" fmla="*/ 2332988 w 2338235"/>
                <a:gd name="connsiteY11" fmla="*/ 2809874 h 2809874"/>
                <a:gd name="connsiteX0" fmla="*/ 536652 w 2313550"/>
                <a:gd name="connsiteY0" fmla="*/ 0 h 2809874"/>
                <a:gd name="connsiteX1" fmla="*/ 3252 w 2313550"/>
                <a:gd name="connsiteY1" fmla="*/ 523875 h 2809874"/>
                <a:gd name="connsiteX2" fmla="*/ 74690 w 2313550"/>
                <a:gd name="connsiteY2" fmla="*/ 847725 h 2809874"/>
                <a:gd name="connsiteX3" fmla="*/ 284240 w 2313550"/>
                <a:gd name="connsiteY3" fmla="*/ 1081087 h 2809874"/>
                <a:gd name="connsiteX4" fmla="*/ 722390 w 2313550"/>
                <a:gd name="connsiteY4" fmla="*/ 1114425 h 2809874"/>
                <a:gd name="connsiteX5" fmla="*/ 1089102 w 2313550"/>
                <a:gd name="connsiteY5" fmla="*/ 1119187 h 2809874"/>
                <a:gd name="connsiteX6" fmla="*/ 1579640 w 2313550"/>
                <a:gd name="connsiteY6" fmla="*/ 1181100 h 2809874"/>
                <a:gd name="connsiteX7" fmla="*/ 1941590 w 2313550"/>
                <a:gd name="connsiteY7" fmla="*/ 1333500 h 2809874"/>
                <a:gd name="connsiteX8" fmla="*/ 2184477 w 2313550"/>
                <a:gd name="connsiteY8" fmla="*/ 1614487 h 2809874"/>
                <a:gd name="connsiteX9" fmla="*/ 2294015 w 2313550"/>
                <a:gd name="connsiteY9" fmla="*/ 2124075 h 2809874"/>
                <a:gd name="connsiteX10" fmla="*/ 2313065 w 2313550"/>
                <a:gd name="connsiteY10" fmla="*/ 2462212 h 2809874"/>
                <a:gd name="connsiteX11" fmla="*/ 2308303 w 2313550"/>
                <a:gd name="connsiteY11" fmla="*/ 2809874 h 2809874"/>
                <a:gd name="connsiteX0" fmla="*/ 504349 w 2281247"/>
                <a:gd name="connsiteY0" fmla="*/ 0 h 2809874"/>
                <a:gd name="connsiteX1" fmla="*/ 6668 w 2281247"/>
                <a:gd name="connsiteY1" fmla="*/ 390525 h 2809874"/>
                <a:gd name="connsiteX2" fmla="*/ 42387 w 2281247"/>
                <a:gd name="connsiteY2" fmla="*/ 847725 h 2809874"/>
                <a:gd name="connsiteX3" fmla="*/ 251937 w 2281247"/>
                <a:gd name="connsiteY3" fmla="*/ 1081087 h 2809874"/>
                <a:gd name="connsiteX4" fmla="*/ 690087 w 2281247"/>
                <a:gd name="connsiteY4" fmla="*/ 1114425 h 2809874"/>
                <a:gd name="connsiteX5" fmla="*/ 1056799 w 2281247"/>
                <a:gd name="connsiteY5" fmla="*/ 1119187 h 2809874"/>
                <a:gd name="connsiteX6" fmla="*/ 1547337 w 2281247"/>
                <a:gd name="connsiteY6" fmla="*/ 1181100 h 2809874"/>
                <a:gd name="connsiteX7" fmla="*/ 1909287 w 2281247"/>
                <a:gd name="connsiteY7" fmla="*/ 1333500 h 2809874"/>
                <a:gd name="connsiteX8" fmla="*/ 2152174 w 2281247"/>
                <a:gd name="connsiteY8" fmla="*/ 1614487 h 2809874"/>
                <a:gd name="connsiteX9" fmla="*/ 2261712 w 2281247"/>
                <a:gd name="connsiteY9" fmla="*/ 2124075 h 2809874"/>
                <a:gd name="connsiteX10" fmla="*/ 2280762 w 2281247"/>
                <a:gd name="connsiteY10" fmla="*/ 2462212 h 2809874"/>
                <a:gd name="connsiteX11" fmla="*/ 2276000 w 2281247"/>
                <a:gd name="connsiteY11" fmla="*/ 2809874 h 2809874"/>
                <a:gd name="connsiteX0" fmla="*/ 521198 w 2298096"/>
                <a:gd name="connsiteY0" fmla="*/ 0 h 2809874"/>
                <a:gd name="connsiteX1" fmla="*/ 23517 w 2298096"/>
                <a:gd name="connsiteY1" fmla="*/ 390525 h 2809874"/>
                <a:gd name="connsiteX2" fmla="*/ 59236 w 2298096"/>
                <a:gd name="connsiteY2" fmla="*/ 847725 h 2809874"/>
                <a:gd name="connsiteX3" fmla="*/ 268786 w 2298096"/>
                <a:gd name="connsiteY3" fmla="*/ 1081087 h 2809874"/>
                <a:gd name="connsiteX4" fmla="*/ 706936 w 2298096"/>
                <a:gd name="connsiteY4" fmla="*/ 1114425 h 2809874"/>
                <a:gd name="connsiteX5" fmla="*/ 1073648 w 2298096"/>
                <a:gd name="connsiteY5" fmla="*/ 1119187 h 2809874"/>
                <a:gd name="connsiteX6" fmla="*/ 1564186 w 2298096"/>
                <a:gd name="connsiteY6" fmla="*/ 1181100 h 2809874"/>
                <a:gd name="connsiteX7" fmla="*/ 1926136 w 2298096"/>
                <a:gd name="connsiteY7" fmla="*/ 1333500 h 2809874"/>
                <a:gd name="connsiteX8" fmla="*/ 2169023 w 2298096"/>
                <a:gd name="connsiteY8" fmla="*/ 1614487 h 2809874"/>
                <a:gd name="connsiteX9" fmla="*/ 2278561 w 2298096"/>
                <a:gd name="connsiteY9" fmla="*/ 2124075 h 2809874"/>
                <a:gd name="connsiteX10" fmla="*/ 2297611 w 2298096"/>
                <a:gd name="connsiteY10" fmla="*/ 2462212 h 2809874"/>
                <a:gd name="connsiteX11" fmla="*/ 2292849 w 2298096"/>
                <a:gd name="connsiteY11" fmla="*/ 2809874 h 2809874"/>
                <a:gd name="connsiteX0" fmla="*/ 525569 w 2302467"/>
                <a:gd name="connsiteY0" fmla="*/ 0 h 2809874"/>
                <a:gd name="connsiteX1" fmla="*/ 27888 w 2302467"/>
                <a:gd name="connsiteY1" fmla="*/ 390525 h 2809874"/>
                <a:gd name="connsiteX2" fmla="*/ 63607 w 2302467"/>
                <a:gd name="connsiteY2" fmla="*/ 847725 h 2809874"/>
                <a:gd name="connsiteX3" fmla="*/ 273157 w 2302467"/>
                <a:gd name="connsiteY3" fmla="*/ 1081087 h 2809874"/>
                <a:gd name="connsiteX4" fmla="*/ 711307 w 2302467"/>
                <a:gd name="connsiteY4" fmla="*/ 1114425 h 2809874"/>
                <a:gd name="connsiteX5" fmla="*/ 1078019 w 2302467"/>
                <a:gd name="connsiteY5" fmla="*/ 1119187 h 2809874"/>
                <a:gd name="connsiteX6" fmla="*/ 1568557 w 2302467"/>
                <a:gd name="connsiteY6" fmla="*/ 1181100 h 2809874"/>
                <a:gd name="connsiteX7" fmla="*/ 1930507 w 2302467"/>
                <a:gd name="connsiteY7" fmla="*/ 1333500 h 2809874"/>
                <a:gd name="connsiteX8" fmla="*/ 2173394 w 2302467"/>
                <a:gd name="connsiteY8" fmla="*/ 1614487 h 2809874"/>
                <a:gd name="connsiteX9" fmla="*/ 2282932 w 2302467"/>
                <a:gd name="connsiteY9" fmla="*/ 2124075 h 2809874"/>
                <a:gd name="connsiteX10" fmla="*/ 2301982 w 2302467"/>
                <a:gd name="connsiteY10" fmla="*/ 2462212 h 2809874"/>
                <a:gd name="connsiteX11" fmla="*/ 2297220 w 2302467"/>
                <a:gd name="connsiteY11" fmla="*/ 2809874 h 2809874"/>
                <a:gd name="connsiteX0" fmla="*/ 525569 w 2302467"/>
                <a:gd name="connsiteY0" fmla="*/ 0 h 2809874"/>
                <a:gd name="connsiteX1" fmla="*/ 27888 w 2302467"/>
                <a:gd name="connsiteY1" fmla="*/ 390525 h 2809874"/>
                <a:gd name="connsiteX2" fmla="*/ 63607 w 2302467"/>
                <a:gd name="connsiteY2" fmla="*/ 847725 h 2809874"/>
                <a:gd name="connsiteX3" fmla="*/ 273157 w 2302467"/>
                <a:gd name="connsiteY3" fmla="*/ 1081087 h 2809874"/>
                <a:gd name="connsiteX4" fmla="*/ 711307 w 2302467"/>
                <a:gd name="connsiteY4" fmla="*/ 1114425 h 2809874"/>
                <a:gd name="connsiteX5" fmla="*/ 1078019 w 2302467"/>
                <a:gd name="connsiteY5" fmla="*/ 1119187 h 2809874"/>
                <a:gd name="connsiteX6" fmla="*/ 1568557 w 2302467"/>
                <a:gd name="connsiteY6" fmla="*/ 1181100 h 2809874"/>
                <a:gd name="connsiteX7" fmla="*/ 1930507 w 2302467"/>
                <a:gd name="connsiteY7" fmla="*/ 1333500 h 2809874"/>
                <a:gd name="connsiteX8" fmla="*/ 2173394 w 2302467"/>
                <a:gd name="connsiteY8" fmla="*/ 1614487 h 2809874"/>
                <a:gd name="connsiteX9" fmla="*/ 2282932 w 2302467"/>
                <a:gd name="connsiteY9" fmla="*/ 2124075 h 2809874"/>
                <a:gd name="connsiteX10" fmla="*/ 2301982 w 2302467"/>
                <a:gd name="connsiteY10" fmla="*/ 2462212 h 2809874"/>
                <a:gd name="connsiteX11" fmla="*/ 2297220 w 2302467"/>
                <a:gd name="connsiteY11" fmla="*/ 2809874 h 2809874"/>
                <a:gd name="connsiteX0" fmla="*/ 520560 w 2297458"/>
                <a:gd name="connsiteY0" fmla="*/ 0 h 2809874"/>
                <a:gd name="connsiteX1" fmla="*/ 22879 w 2297458"/>
                <a:gd name="connsiteY1" fmla="*/ 390525 h 2809874"/>
                <a:gd name="connsiteX2" fmla="*/ 58598 w 2297458"/>
                <a:gd name="connsiteY2" fmla="*/ 847725 h 2809874"/>
                <a:gd name="connsiteX3" fmla="*/ 249098 w 2297458"/>
                <a:gd name="connsiteY3" fmla="*/ 1066800 h 2809874"/>
                <a:gd name="connsiteX4" fmla="*/ 706298 w 2297458"/>
                <a:gd name="connsiteY4" fmla="*/ 1114425 h 2809874"/>
                <a:gd name="connsiteX5" fmla="*/ 1073010 w 2297458"/>
                <a:gd name="connsiteY5" fmla="*/ 1119187 h 2809874"/>
                <a:gd name="connsiteX6" fmla="*/ 1563548 w 2297458"/>
                <a:gd name="connsiteY6" fmla="*/ 1181100 h 2809874"/>
                <a:gd name="connsiteX7" fmla="*/ 1925498 w 2297458"/>
                <a:gd name="connsiteY7" fmla="*/ 1333500 h 2809874"/>
                <a:gd name="connsiteX8" fmla="*/ 2168385 w 2297458"/>
                <a:gd name="connsiteY8" fmla="*/ 1614487 h 2809874"/>
                <a:gd name="connsiteX9" fmla="*/ 2277923 w 2297458"/>
                <a:gd name="connsiteY9" fmla="*/ 2124075 h 2809874"/>
                <a:gd name="connsiteX10" fmla="*/ 2296973 w 2297458"/>
                <a:gd name="connsiteY10" fmla="*/ 2462212 h 2809874"/>
                <a:gd name="connsiteX11" fmla="*/ 2292211 w 2297458"/>
                <a:gd name="connsiteY11" fmla="*/ 2809874 h 2809874"/>
                <a:gd name="connsiteX0" fmla="*/ 520560 w 2297458"/>
                <a:gd name="connsiteY0" fmla="*/ 0 h 2809874"/>
                <a:gd name="connsiteX1" fmla="*/ 22879 w 2297458"/>
                <a:gd name="connsiteY1" fmla="*/ 390525 h 2809874"/>
                <a:gd name="connsiteX2" fmla="*/ 58598 w 2297458"/>
                <a:gd name="connsiteY2" fmla="*/ 847725 h 2809874"/>
                <a:gd name="connsiteX3" fmla="*/ 249098 w 2297458"/>
                <a:gd name="connsiteY3" fmla="*/ 1066800 h 2809874"/>
                <a:gd name="connsiteX4" fmla="*/ 706298 w 2297458"/>
                <a:gd name="connsiteY4" fmla="*/ 1114425 h 2809874"/>
                <a:gd name="connsiteX5" fmla="*/ 1073010 w 2297458"/>
                <a:gd name="connsiteY5" fmla="*/ 1119187 h 2809874"/>
                <a:gd name="connsiteX6" fmla="*/ 1563548 w 2297458"/>
                <a:gd name="connsiteY6" fmla="*/ 1181100 h 2809874"/>
                <a:gd name="connsiteX7" fmla="*/ 1925498 w 2297458"/>
                <a:gd name="connsiteY7" fmla="*/ 1333500 h 2809874"/>
                <a:gd name="connsiteX8" fmla="*/ 2168385 w 2297458"/>
                <a:gd name="connsiteY8" fmla="*/ 1614487 h 2809874"/>
                <a:gd name="connsiteX9" fmla="*/ 2277923 w 2297458"/>
                <a:gd name="connsiteY9" fmla="*/ 2124075 h 2809874"/>
                <a:gd name="connsiteX10" fmla="*/ 2296973 w 2297458"/>
                <a:gd name="connsiteY10" fmla="*/ 2462212 h 2809874"/>
                <a:gd name="connsiteX11" fmla="*/ 2292211 w 2297458"/>
                <a:gd name="connsiteY11" fmla="*/ 2809874 h 2809874"/>
                <a:gd name="connsiteX0" fmla="*/ 520560 w 2297458"/>
                <a:gd name="connsiteY0" fmla="*/ 0 h 2809874"/>
                <a:gd name="connsiteX1" fmla="*/ 22879 w 2297458"/>
                <a:gd name="connsiteY1" fmla="*/ 390525 h 2809874"/>
                <a:gd name="connsiteX2" fmla="*/ 58598 w 2297458"/>
                <a:gd name="connsiteY2" fmla="*/ 847725 h 2809874"/>
                <a:gd name="connsiteX3" fmla="*/ 249098 w 2297458"/>
                <a:gd name="connsiteY3" fmla="*/ 1066800 h 2809874"/>
                <a:gd name="connsiteX4" fmla="*/ 706298 w 2297458"/>
                <a:gd name="connsiteY4" fmla="*/ 1114425 h 2809874"/>
                <a:gd name="connsiteX5" fmla="*/ 1073010 w 2297458"/>
                <a:gd name="connsiteY5" fmla="*/ 1119187 h 2809874"/>
                <a:gd name="connsiteX6" fmla="*/ 1563548 w 2297458"/>
                <a:gd name="connsiteY6" fmla="*/ 1181100 h 2809874"/>
                <a:gd name="connsiteX7" fmla="*/ 1925498 w 2297458"/>
                <a:gd name="connsiteY7" fmla="*/ 1333500 h 2809874"/>
                <a:gd name="connsiteX8" fmla="*/ 2168385 w 2297458"/>
                <a:gd name="connsiteY8" fmla="*/ 1614487 h 2809874"/>
                <a:gd name="connsiteX9" fmla="*/ 2277923 w 2297458"/>
                <a:gd name="connsiteY9" fmla="*/ 2124075 h 2809874"/>
                <a:gd name="connsiteX10" fmla="*/ 2296973 w 2297458"/>
                <a:gd name="connsiteY10" fmla="*/ 2462212 h 2809874"/>
                <a:gd name="connsiteX11" fmla="*/ 2292211 w 2297458"/>
                <a:gd name="connsiteY11" fmla="*/ 2809874 h 2809874"/>
                <a:gd name="connsiteX0" fmla="*/ 524776 w 2301674"/>
                <a:gd name="connsiteY0" fmla="*/ 0 h 2809874"/>
                <a:gd name="connsiteX1" fmla="*/ 27095 w 2301674"/>
                <a:gd name="connsiteY1" fmla="*/ 390525 h 2809874"/>
                <a:gd name="connsiteX2" fmla="*/ 62814 w 2301674"/>
                <a:gd name="connsiteY2" fmla="*/ 847725 h 2809874"/>
                <a:gd name="connsiteX3" fmla="*/ 253314 w 2301674"/>
                <a:gd name="connsiteY3" fmla="*/ 1066800 h 2809874"/>
                <a:gd name="connsiteX4" fmla="*/ 710514 w 2301674"/>
                <a:gd name="connsiteY4" fmla="*/ 1114425 h 2809874"/>
                <a:gd name="connsiteX5" fmla="*/ 1077226 w 2301674"/>
                <a:gd name="connsiteY5" fmla="*/ 1119187 h 2809874"/>
                <a:gd name="connsiteX6" fmla="*/ 1567764 w 2301674"/>
                <a:gd name="connsiteY6" fmla="*/ 1181100 h 2809874"/>
                <a:gd name="connsiteX7" fmla="*/ 1929714 w 2301674"/>
                <a:gd name="connsiteY7" fmla="*/ 1333500 h 2809874"/>
                <a:gd name="connsiteX8" fmla="*/ 2172601 w 2301674"/>
                <a:gd name="connsiteY8" fmla="*/ 1614487 h 2809874"/>
                <a:gd name="connsiteX9" fmla="*/ 2282139 w 2301674"/>
                <a:gd name="connsiteY9" fmla="*/ 2124075 h 2809874"/>
                <a:gd name="connsiteX10" fmla="*/ 2301189 w 2301674"/>
                <a:gd name="connsiteY10" fmla="*/ 2462212 h 2809874"/>
                <a:gd name="connsiteX11" fmla="*/ 2296427 w 2301674"/>
                <a:gd name="connsiteY11" fmla="*/ 2809874 h 2809874"/>
                <a:gd name="connsiteX0" fmla="*/ 526885 w 2303783"/>
                <a:gd name="connsiteY0" fmla="*/ 0 h 2809874"/>
                <a:gd name="connsiteX1" fmla="*/ 29204 w 2303783"/>
                <a:gd name="connsiteY1" fmla="*/ 390525 h 2809874"/>
                <a:gd name="connsiteX2" fmla="*/ 64923 w 2303783"/>
                <a:gd name="connsiteY2" fmla="*/ 847725 h 2809874"/>
                <a:gd name="connsiteX3" fmla="*/ 255423 w 2303783"/>
                <a:gd name="connsiteY3" fmla="*/ 1066800 h 2809874"/>
                <a:gd name="connsiteX4" fmla="*/ 712623 w 2303783"/>
                <a:gd name="connsiteY4" fmla="*/ 1114425 h 2809874"/>
                <a:gd name="connsiteX5" fmla="*/ 1079335 w 2303783"/>
                <a:gd name="connsiteY5" fmla="*/ 1119187 h 2809874"/>
                <a:gd name="connsiteX6" fmla="*/ 1569873 w 2303783"/>
                <a:gd name="connsiteY6" fmla="*/ 1181100 h 2809874"/>
                <a:gd name="connsiteX7" fmla="*/ 1931823 w 2303783"/>
                <a:gd name="connsiteY7" fmla="*/ 1333500 h 2809874"/>
                <a:gd name="connsiteX8" fmla="*/ 2174710 w 2303783"/>
                <a:gd name="connsiteY8" fmla="*/ 1614487 h 2809874"/>
                <a:gd name="connsiteX9" fmla="*/ 2284248 w 2303783"/>
                <a:gd name="connsiteY9" fmla="*/ 2124075 h 2809874"/>
                <a:gd name="connsiteX10" fmla="*/ 2303298 w 2303783"/>
                <a:gd name="connsiteY10" fmla="*/ 2462212 h 2809874"/>
                <a:gd name="connsiteX11" fmla="*/ 2298536 w 2303783"/>
                <a:gd name="connsiteY11" fmla="*/ 2809874 h 2809874"/>
                <a:gd name="connsiteX0" fmla="*/ 526885 w 2303783"/>
                <a:gd name="connsiteY0" fmla="*/ 0 h 2809874"/>
                <a:gd name="connsiteX1" fmla="*/ 29204 w 2303783"/>
                <a:gd name="connsiteY1" fmla="*/ 390525 h 2809874"/>
                <a:gd name="connsiteX2" fmla="*/ 64923 w 2303783"/>
                <a:gd name="connsiteY2" fmla="*/ 847725 h 2809874"/>
                <a:gd name="connsiteX3" fmla="*/ 255423 w 2303783"/>
                <a:gd name="connsiteY3" fmla="*/ 1066800 h 2809874"/>
                <a:gd name="connsiteX4" fmla="*/ 729292 w 2303783"/>
                <a:gd name="connsiteY4" fmla="*/ 1150144 h 2809874"/>
                <a:gd name="connsiteX5" fmla="*/ 1079335 w 2303783"/>
                <a:gd name="connsiteY5" fmla="*/ 1119187 h 2809874"/>
                <a:gd name="connsiteX6" fmla="*/ 1569873 w 2303783"/>
                <a:gd name="connsiteY6" fmla="*/ 1181100 h 2809874"/>
                <a:gd name="connsiteX7" fmla="*/ 1931823 w 2303783"/>
                <a:gd name="connsiteY7" fmla="*/ 1333500 h 2809874"/>
                <a:gd name="connsiteX8" fmla="*/ 2174710 w 2303783"/>
                <a:gd name="connsiteY8" fmla="*/ 1614487 h 2809874"/>
                <a:gd name="connsiteX9" fmla="*/ 2284248 w 2303783"/>
                <a:gd name="connsiteY9" fmla="*/ 2124075 h 2809874"/>
                <a:gd name="connsiteX10" fmla="*/ 2303298 w 2303783"/>
                <a:gd name="connsiteY10" fmla="*/ 2462212 h 2809874"/>
                <a:gd name="connsiteX11" fmla="*/ 2298536 w 2303783"/>
                <a:gd name="connsiteY11" fmla="*/ 2809874 h 2809874"/>
                <a:gd name="connsiteX0" fmla="*/ 526885 w 2303783"/>
                <a:gd name="connsiteY0" fmla="*/ 0 h 2809874"/>
                <a:gd name="connsiteX1" fmla="*/ 29204 w 2303783"/>
                <a:gd name="connsiteY1" fmla="*/ 390525 h 2809874"/>
                <a:gd name="connsiteX2" fmla="*/ 64923 w 2303783"/>
                <a:gd name="connsiteY2" fmla="*/ 847725 h 2809874"/>
                <a:gd name="connsiteX3" fmla="*/ 255423 w 2303783"/>
                <a:gd name="connsiteY3" fmla="*/ 1066800 h 2809874"/>
                <a:gd name="connsiteX4" fmla="*/ 729292 w 2303783"/>
                <a:gd name="connsiteY4" fmla="*/ 1150144 h 2809874"/>
                <a:gd name="connsiteX5" fmla="*/ 1291266 w 2303783"/>
                <a:gd name="connsiteY5" fmla="*/ 1157287 h 2809874"/>
                <a:gd name="connsiteX6" fmla="*/ 1569873 w 2303783"/>
                <a:gd name="connsiteY6" fmla="*/ 1181100 h 2809874"/>
                <a:gd name="connsiteX7" fmla="*/ 1931823 w 2303783"/>
                <a:gd name="connsiteY7" fmla="*/ 1333500 h 2809874"/>
                <a:gd name="connsiteX8" fmla="*/ 2174710 w 2303783"/>
                <a:gd name="connsiteY8" fmla="*/ 1614487 h 2809874"/>
                <a:gd name="connsiteX9" fmla="*/ 2284248 w 2303783"/>
                <a:gd name="connsiteY9" fmla="*/ 2124075 h 2809874"/>
                <a:gd name="connsiteX10" fmla="*/ 2303298 w 2303783"/>
                <a:gd name="connsiteY10" fmla="*/ 2462212 h 2809874"/>
                <a:gd name="connsiteX11" fmla="*/ 2298536 w 2303783"/>
                <a:gd name="connsiteY11" fmla="*/ 2809874 h 2809874"/>
                <a:gd name="connsiteX0" fmla="*/ 526885 w 2303783"/>
                <a:gd name="connsiteY0" fmla="*/ 0 h 2809874"/>
                <a:gd name="connsiteX1" fmla="*/ 29204 w 2303783"/>
                <a:gd name="connsiteY1" fmla="*/ 390525 h 2809874"/>
                <a:gd name="connsiteX2" fmla="*/ 64923 w 2303783"/>
                <a:gd name="connsiteY2" fmla="*/ 847725 h 2809874"/>
                <a:gd name="connsiteX3" fmla="*/ 255423 w 2303783"/>
                <a:gd name="connsiteY3" fmla="*/ 1066800 h 2809874"/>
                <a:gd name="connsiteX4" fmla="*/ 729292 w 2303783"/>
                <a:gd name="connsiteY4" fmla="*/ 1150144 h 2809874"/>
                <a:gd name="connsiteX5" fmla="*/ 1291266 w 2303783"/>
                <a:gd name="connsiteY5" fmla="*/ 1157287 h 2809874"/>
                <a:gd name="connsiteX6" fmla="*/ 1643692 w 2303783"/>
                <a:gd name="connsiteY6" fmla="*/ 1214438 h 2809874"/>
                <a:gd name="connsiteX7" fmla="*/ 1931823 w 2303783"/>
                <a:gd name="connsiteY7" fmla="*/ 1333500 h 2809874"/>
                <a:gd name="connsiteX8" fmla="*/ 2174710 w 2303783"/>
                <a:gd name="connsiteY8" fmla="*/ 1614487 h 2809874"/>
                <a:gd name="connsiteX9" fmla="*/ 2284248 w 2303783"/>
                <a:gd name="connsiteY9" fmla="*/ 2124075 h 2809874"/>
                <a:gd name="connsiteX10" fmla="*/ 2303298 w 2303783"/>
                <a:gd name="connsiteY10" fmla="*/ 2462212 h 2809874"/>
                <a:gd name="connsiteX11" fmla="*/ 2298536 w 2303783"/>
                <a:gd name="connsiteY11" fmla="*/ 2809874 h 2809874"/>
                <a:gd name="connsiteX0" fmla="*/ 526885 w 2303783"/>
                <a:gd name="connsiteY0" fmla="*/ 0 h 2809874"/>
                <a:gd name="connsiteX1" fmla="*/ 29204 w 2303783"/>
                <a:gd name="connsiteY1" fmla="*/ 390525 h 2809874"/>
                <a:gd name="connsiteX2" fmla="*/ 64923 w 2303783"/>
                <a:gd name="connsiteY2" fmla="*/ 847725 h 2809874"/>
                <a:gd name="connsiteX3" fmla="*/ 255423 w 2303783"/>
                <a:gd name="connsiteY3" fmla="*/ 1066800 h 2809874"/>
                <a:gd name="connsiteX4" fmla="*/ 434017 w 2303783"/>
                <a:gd name="connsiteY4" fmla="*/ 1138238 h 2809874"/>
                <a:gd name="connsiteX5" fmla="*/ 1291266 w 2303783"/>
                <a:gd name="connsiteY5" fmla="*/ 1157287 h 2809874"/>
                <a:gd name="connsiteX6" fmla="*/ 1643692 w 2303783"/>
                <a:gd name="connsiteY6" fmla="*/ 1214438 h 2809874"/>
                <a:gd name="connsiteX7" fmla="*/ 1931823 w 2303783"/>
                <a:gd name="connsiteY7" fmla="*/ 1333500 h 2809874"/>
                <a:gd name="connsiteX8" fmla="*/ 2174710 w 2303783"/>
                <a:gd name="connsiteY8" fmla="*/ 1614487 h 2809874"/>
                <a:gd name="connsiteX9" fmla="*/ 2284248 w 2303783"/>
                <a:gd name="connsiteY9" fmla="*/ 2124075 h 2809874"/>
                <a:gd name="connsiteX10" fmla="*/ 2303298 w 2303783"/>
                <a:gd name="connsiteY10" fmla="*/ 2462212 h 2809874"/>
                <a:gd name="connsiteX11" fmla="*/ 2298536 w 2303783"/>
                <a:gd name="connsiteY11" fmla="*/ 2809874 h 2809874"/>
                <a:gd name="connsiteX0" fmla="*/ 520453 w 2297351"/>
                <a:gd name="connsiteY0" fmla="*/ 0 h 2809874"/>
                <a:gd name="connsiteX1" fmla="*/ 22772 w 2297351"/>
                <a:gd name="connsiteY1" fmla="*/ 390525 h 2809874"/>
                <a:gd name="connsiteX2" fmla="*/ 58491 w 2297351"/>
                <a:gd name="connsiteY2" fmla="*/ 847725 h 2809874"/>
                <a:gd name="connsiteX3" fmla="*/ 177554 w 2297351"/>
                <a:gd name="connsiteY3" fmla="*/ 1009650 h 2809874"/>
                <a:gd name="connsiteX4" fmla="*/ 427585 w 2297351"/>
                <a:gd name="connsiteY4" fmla="*/ 1138238 h 2809874"/>
                <a:gd name="connsiteX5" fmla="*/ 1284834 w 2297351"/>
                <a:gd name="connsiteY5" fmla="*/ 1157287 h 2809874"/>
                <a:gd name="connsiteX6" fmla="*/ 1637260 w 2297351"/>
                <a:gd name="connsiteY6" fmla="*/ 1214438 h 2809874"/>
                <a:gd name="connsiteX7" fmla="*/ 1925391 w 2297351"/>
                <a:gd name="connsiteY7" fmla="*/ 1333500 h 2809874"/>
                <a:gd name="connsiteX8" fmla="*/ 2168278 w 2297351"/>
                <a:gd name="connsiteY8" fmla="*/ 1614487 h 2809874"/>
                <a:gd name="connsiteX9" fmla="*/ 2277816 w 2297351"/>
                <a:gd name="connsiteY9" fmla="*/ 2124075 h 2809874"/>
                <a:gd name="connsiteX10" fmla="*/ 2296866 w 2297351"/>
                <a:gd name="connsiteY10" fmla="*/ 2462212 h 2809874"/>
                <a:gd name="connsiteX11" fmla="*/ 2292104 w 2297351"/>
                <a:gd name="connsiteY11" fmla="*/ 2809874 h 2809874"/>
                <a:gd name="connsiteX0" fmla="*/ 520453 w 2297351"/>
                <a:gd name="connsiteY0" fmla="*/ 0 h 2809874"/>
                <a:gd name="connsiteX1" fmla="*/ 22772 w 2297351"/>
                <a:gd name="connsiteY1" fmla="*/ 390525 h 2809874"/>
                <a:gd name="connsiteX2" fmla="*/ 58491 w 2297351"/>
                <a:gd name="connsiteY2" fmla="*/ 847725 h 2809874"/>
                <a:gd name="connsiteX3" fmla="*/ 177554 w 2297351"/>
                <a:gd name="connsiteY3" fmla="*/ 1009650 h 2809874"/>
                <a:gd name="connsiteX4" fmla="*/ 427585 w 2297351"/>
                <a:gd name="connsiteY4" fmla="*/ 1138238 h 2809874"/>
                <a:gd name="connsiteX5" fmla="*/ 1284834 w 2297351"/>
                <a:gd name="connsiteY5" fmla="*/ 1157287 h 2809874"/>
                <a:gd name="connsiteX6" fmla="*/ 1637260 w 2297351"/>
                <a:gd name="connsiteY6" fmla="*/ 1214438 h 2809874"/>
                <a:gd name="connsiteX7" fmla="*/ 1925391 w 2297351"/>
                <a:gd name="connsiteY7" fmla="*/ 1333500 h 2809874"/>
                <a:gd name="connsiteX8" fmla="*/ 2168278 w 2297351"/>
                <a:gd name="connsiteY8" fmla="*/ 1614487 h 2809874"/>
                <a:gd name="connsiteX9" fmla="*/ 2277816 w 2297351"/>
                <a:gd name="connsiteY9" fmla="*/ 2124075 h 2809874"/>
                <a:gd name="connsiteX10" fmla="*/ 2296866 w 2297351"/>
                <a:gd name="connsiteY10" fmla="*/ 2462212 h 2809874"/>
                <a:gd name="connsiteX11" fmla="*/ 2292104 w 2297351"/>
                <a:gd name="connsiteY11" fmla="*/ 2809874 h 2809874"/>
                <a:gd name="connsiteX0" fmla="*/ 520248 w 2297146"/>
                <a:gd name="connsiteY0" fmla="*/ 0 h 2809874"/>
                <a:gd name="connsiteX1" fmla="*/ 22567 w 2297146"/>
                <a:gd name="connsiteY1" fmla="*/ 390525 h 2809874"/>
                <a:gd name="connsiteX2" fmla="*/ 58286 w 2297146"/>
                <a:gd name="connsiteY2" fmla="*/ 847725 h 2809874"/>
                <a:gd name="connsiteX3" fmla="*/ 170205 w 2297146"/>
                <a:gd name="connsiteY3" fmla="*/ 1014412 h 2809874"/>
                <a:gd name="connsiteX4" fmla="*/ 427380 w 2297146"/>
                <a:gd name="connsiteY4" fmla="*/ 1138238 h 2809874"/>
                <a:gd name="connsiteX5" fmla="*/ 1284629 w 2297146"/>
                <a:gd name="connsiteY5" fmla="*/ 1157287 h 2809874"/>
                <a:gd name="connsiteX6" fmla="*/ 1637055 w 2297146"/>
                <a:gd name="connsiteY6" fmla="*/ 1214438 h 2809874"/>
                <a:gd name="connsiteX7" fmla="*/ 1925186 w 2297146"/>
                <a:gd name="connsiteY7" fmla="*/ 1333500 h 2809874"/>
                <a:gd name="connsiteX8" fmla="*/ 2168073 w 2297146"/>
                <a:gd name="connsiteY8" fmla="*/ 1614487 h 2809874"/>
                <a:gd name="connsiteX9" fmla="*/ 2277611 w 2297146"/>
                <a:gd name="connsiteY9" fmla="*/ 2124075 h 2809874"/>
                <a:gd name="connsiteX10" fmla="*/ 2296661 w 2297146"/>
                <a:gd name="connsiteY10" fmla="*/ 2462212 h 2809874"/>
                <a:gd name="connsiteX11" fmla="*/ 2291899 w 2297146"/>
                <a:gd name="connsiteY11" fmla="*/ 2809874 h 2809874"/>
                <a:gd name="connsiteX0" fmla="*/ 520248 w 2297146"/>
                <a:gd name="connsiteY0" fmla="*/ 0 h 2809874"/>
                <a:gd name="connsiteX1" fmla="*/ 22567 w 2297146"/>
                <a:gd name="connsiteY1" fmla="*/ 390525 h 2809874"/>
                <a:gd name="connsiteX2" fmla="*/ 58286 w 2297146"/>
                <a:gd name="connsiteY2" fmla="*/ 847725 h 2809874"/>
                <a:gd name="connsiteX3" fmla="*/ 170205 w 2297146"/>
                <a:gd name="connsiteY3" fmla="*/ 1014412 h 2809874"/>
                <a:gd name="connsiteX4" fmla="*/ 427380 w 2297146"/>
                <a:gd name="connsiteY4" fmla="*/ 1138238 h 2809874"/>
                <a:gd name="connsiteX5" fmla="*/ 1284629 w 2297146"/>
                <a:gd name="connsiteY5" fmla="*/ 1157287 h 2809874"/>
                <a:gd name="connsiteX6" fmla="*/ 1637055 w 2297146"/>
                <a:gd name="connsiteY6" fmla="*/ 1214438 h 2809874"/>
                <a:gd name="connsiteX7" fmla="*/ 1925186 w 2297146"/>
                <a:gd name="connsiteY7" fmla="*/ 1333500 h 2809874"/>
                <a:gd name="connsiteX8" fmla="*/ 2168073 w 2297146"/>
                <a:gd name="connsiteY8" fmla="*/ 1614487 h 2809874"/>
                <a:gd name="connsiteX9" fmla="*/ 2277611 w 2297146"/>
                <a:gd name="connsiteY9" fmla="*/ 2124075 h 2809874"/>
                <a:gd name="connsiteX10" fmla="*/ 2296661 w 2297146"/>
                <a:gd name="connsiteY10" fmla="*/ 2462212 h 2809874"/>
                <a:gd name="connsiteX11" fmla="*/ 2291899 w 2297146"/>
                <a:gd name="connsiteY11" fmla="*/ 2809874 h 2809874"/>
                <a:gd name="connsiteX0" fmla="*/ 520248 w 2297146"/>
                <a:gd name="connsiteY0" fmla="*/ 0 h 2809874"/>
                <a:gd name="connsiteX1" fmla="*/ 22567 w 2297146"/>
                <a:gd name="connsiteY1" fmla="*/ 390525 h 2809874"/>
                <a:gd name="connsiteX2" fmla="*/ 58286 w 2297146"/>
                <a:gd name="connsiteY2" fmla="*/ 847725 h 2809874"/>
                <a:gd name="connsiteX3" fmla="*/ 170205 w 2297146"/>
                <a:gd name="connsiteY3" fmla="*/ 1014412 h 2809874"/>
                <a:gd name="connsiteX4" fmla="*/ 427380 w 2297146"/>
                <a:gd name="connsiteY4" fmla="*/ 1138238 h 2809874"/>
                <a:gd name="connsiteX5" fmla="*/ 1284629 w 2297146"/>
                <a:gd name="connsiteY5" fmla="*/ 1157287 h 2809874"/>
                <a:gd name="connsiteX6" fmla="*/ 1637055 w 2297146"/>
                <a:gd name="connsiteY6" fmla="*/ 1214438 h 2809874"/>
                <a:gd name="connsiteX7" fmla="*/ 1925186 w 2297146"/>
                <a:gd name="connsiteY7" fmla="*/ 1333500 h 2809874"/>
                <a:gd name="connsiteX8" fmla="*/ 2168073 w 2297146"/>
                <a:gd name="connsiteY8" fmla="*/ 1614487 h 2809874"/>
                <a:gd name="connsiteX9" fmla="*/ 2277611 w 2297146"/>
                <a:gd name="connsiteY9" fmla="*/ 2124075 h 2809874"/>
                <a:gd name="connsiteX10" fmla="*/ 2296661 w 2297146"/>
                <a:gd name="connsiteY10" fmla="*/ 2462212 h 2809874"/>
                <a:gd name="connsiteX11" fmla="*/ 2291899 w 2297146"/>
                <a:gd name="connsiteY11" fmla="*/ 2809874 h 2809874"/>
                <a:gd name="connsiteX0" fmla="*/ 520248 w 2297146"/>
                <a:gd name="connsiteY0" fmla="*/ 0 h 2809874"/>
                <a:gd name="connsiteX1" fmla="*/ 22567 w 2297146"/>
                <a:gd name="connsiteY1" fmla="*/ 390525 h 2809874"/>
                <a:gd name="connsiteX2" fmla="*/ 58286 w 2297146"/>
                <a:gd name="connsiteY2" fmla="*/ 847725 h 2809874"/>
                <a:gd name="connsiteX3" fmla="*/ 170205 w 2297146"/>
                <a:gd name="connsiteY3" fmla="*/ 1014412 h 2809874"/>
                <a:gd name="connsiteX4" fmla="*/ 427380 w 2297146"/>
                <a:gd name="connsiteY4" fmla="*/ 1138238 h 2809874"/>
                <a:gd name="connsiteX5" fmla="*/ 1284629 w 2297146"/>
                <a:gd name="connsiteY5" fmla="*/ 1157287 h 2809874"/>
                <a:gd name="connsiteX6" fmla="*/ 1637055 w 2297146"/>
                <a:gd name="connsiteY6" fmla="*/ 1214438 h 2809874"/>
                <a:gd name="connsiteX7" fmla="*/ 1925186 w 2297146"/>
                <a:gd name="connsiteY7" fmla="*/ 1333500 h 2809874"/>
                <a:gd name="connsiteX8" fmla="*/ 2168073 w 2297146"/>
                <a:gd name="connsiteY8" fmla="*/ 1614487 h 2809874"/>
                <a:gd name="connsiteX9" fmla="*/ 2277611 w 2297146"/>
                <a:gd name="connsiteY9" fmla="*/ 2124075 h 2809874"/>
                <a:gd name="connsiteX10" fmla="*/ 2296661 w 2297146"/>
                <a:gd name="connsiteY10" fmla="*/ 2462212 h 2809874"/>
                <a:gd name="connsiteX11" fmla="*/ 2291899 w 2297146"/>
                <a:gd name="connsiteY11" fmla="*/ 2809874 h 2809874"/>
                <a:gd name="connsiteX0" fmla="*/ 520046 w 2296944"/>
                <a:gd name="connsiteY0" fmla="*/ 0 h 2809874"/>
                <a:gd name="connsiteX1" fmla="*/ 22365 w 2296944"/>
                <a:gd name="connsiteY1" fmla="*/ 390525 h 2809874"/>
                <a:gd name="connsiteX2" fmla="*/ 58084 w 2296944"/>
                <a:gd name="connsiteY2" fmla="*/ 847725 h 2809874"/>
                <a:gd name="connsiteX3" fmla="*/ 162859 w 2296944"/>
                <a:gd name="connsiteY3" fmla="*/ 1016793 h 2809874"/>
                <a:gd name="connsiteX4" fmla="*/ 427178 w 2296944"/>
                <a:gd name="connsiteY4" fmla="*/ 1138238 h 2809874"/>
                <a:gd name="connsiteX5" fmla="*/ 1284427 w 2296944"/>
                <a:gd name="connsiteY5" fmla="*/ 1157287 h 2809874"/>
                <a:gd name="connsiteX6" fmla="*/ 1636853 w 2296944"/>
                <a:gd name="connsiteY6" fmla="*/ 1214438 h 2809874"/>
                <a:gd name="connsiteX7" fmla="*/ 1924984 w 2296944"/>
                <a:gd name="connsiteY7" fmla="*/ 1333500 h 2809874"/>
                <a:gd name="connsiteX8" fmla="*/ 2167871 w 2296944"/>
                <a:gd name="connsiteY8" fmla="*/ 1614487 h 2809874"/>
                <a:gd name="connsiteX9" fmla="*/ 2277409 w 2296944"/>
                <a:gd name="connsiteY9" fmla="*/ 2124075 h 2809874"/>
                <a:gd name="connsiteX10" fmla="*/ 2296459 w 2296944"/>
                <a:gd name="connsiteY10" fmla="*/ 2462212 h 2809874"/>
                <a:gd name="connsiteX11" fmla="*/ 2291697 w 2296944"/>
                <a:gd name="connsiteY11" fmla="*/ 2809874 h 2809874"/>
                <a:gd name="connsiteX0" fmla="*/ 531877 w 2308775"/>
                <a:gd name="connsiteY0" fmla="*/ 0 h 2809874"/>
                <a:gd name="connsiteX1" fmla="*/ 34196 w 2308775"/>
                <a:gd name="connsiteY1" fmla="*/ 390525 h 2809874"/>
                <a:gd name="connsiteX2" fmla="*/ 58009 w 2308775"/>
                <a:gd name="connsiteY2" fmla="*/ 845344 h 2809874"/>
                <a:gd name="connsiteX3" fmla="*/ 174690 w 2308775"/>
                <a:gd name="connsiteY3" fmla="*/ 1016793 h 2809874"/>
                <a:gd name="connsiteX4" fmla="*/ 439009 w 2308775"/>
                <a:gd name="connsiteY4" fmla="*/ 1138238 h 2809874"/>
                <a:gd name="connsiteX5" fmla="*/ 1296258 w 2308775"/>
                <a:gd name="connsiteY5" fmla="*/ 1157287 h 2809874"/>
                <a:gd name="connsiteX6" fmla="*/ 1648684 w 2308775"/>
                <a:gd name="connsiteY6" fmla="*/ 1214438 h 2809874"/>
                <a:gd name="connsiteX7" fmla="*/ 1936815 w 2308775"/>
                <a:gd name="connsiteY7" fmla="*/ 1333500 h 2809874"/>
                <a:gd name="connsiteX8" fmla="*/ 2179702 w 2308775"/>
                <a:gd name="connsiteY8" fmla="*/ 1614487 h 2809874"/>
                <a:gd name="connsiteX9" fmla="*/ 2289240 w 2308775"/>
                <a:gd name="connsiteY9" fmla="*/ 2124075 h 2809874"/>
                <a:gd name="connsiteX10" fmla="*/ 2308290 w 2308775"/>
                <a:gd name="connsiteY10" fmla="*/ 2462212 h 2809874"/>
                <a:gd name="connsiteX11" fmla="*/ 2303528 w 2308775"/>
                <a:gd name="connsiteY11" fmla="*/ 2809874 h 2809874"/>
                <a:gd name="connsiteX0" fmla="*/ 533930 w 2310828"/>
                <a:gd name="connsiteY0" fmla="*/ 0 h 2809874"/>
                <a:gd name="connsiteX1" fmla="*/ 36249 w 2310828"/>
                <a:gd name="connsiteY1" fmla="*/ 390525 h 2809874"/>
                <a:gd name="connsiteX2" fmla="*/ 60062 w 2310828"/>
                <a:gd name="connsiteY2" fmla="*/ 845344 h 2809874"/>
                <a:gd name="connsiteX3" fmla="*/ 176743 w 2310828"/>
                <a:gd name="connsiteY3" fmla="*/ 1016793 h 2809874"/>
                <a:gd name="connsiteX4" fmla="*/ 441062 w 2310828"/>
                <a:gd name="connsiteY4" fmla="*/ 1138238 h 2809874"/>
                <a:gd name="connsiteX5" fmla="*/ 1298311 w 2310828"/>
                <a:gd name="connsiteY5" fmla="*/ 1157287 h 2809874"/>
                <a:gd name="connsiteX6" fmla="*/ 1650737 w 2310828"/>
                <a:gd name="connsiteY6" fmla="*/ 1214438 h 2809874"/>
                <a:gd name="connsiteX7" fmla="*/ 1938868 w 2310828"/>
                <a:gd name="connsiteY7" fmla="*/ 1333500 h 2809874"/>
                <a:gd name="connsiteX8" fmla="*/ 2181755 w 2310828"/>
                <a:gd name="connsiteY8" fmla="*/ 1614487 h 2809874"/>
                <a:gd name="connsiteX9" fmla="*/ 2291293 w 2310828"/>
                <a:gd name="connsiteY9" fmla="*/ 2124075 h 2809874"/>
                <a:gd name="connsiteX10" fmla="*/ 2310343 w 2310828"/>
                <a:gd name="connsiteY10" fmla="*/ 2462212 h 2809874"/>
                <a:gd name="connsiteX11" fmla="*/ 2305581 w 2310828"/>
                <a:gd name="connsiteY11" fmla="*/ 2809874 h 2809874"/>
                <a:gd name="connsiteX0" fmla="*/ 532209 w 2309107"/>
                <a:gd name="connsiteY0" fmla="*/ 0 h 2809874"/>
                <a:gd name="connsiteX1" fmla="*/ 34528 w 2309107"/>
                <a:gd name="connsiteY1" fmla="*/ 390525 h 2809874"/>
                <a:gd name="connsiteX2" fmla="*/ 58341 w 2309107"/>
                <a:gd name="connsiteY2" fmla="*/ 845344 h 2809874"/>
                <a:gd name="connsiteX3" fmla="*/ 184547 w 2309107"/>
                <a:gd name="connsiteY3" fmla="*/ 1012031 h 2809874"/>
                <a:gd name="connsiteX4" fmla="*/ 439341 w 2309107"/>
                <a:gd name="connsiteY4" fmla="*/ 1138238 h 2809874"/>
                <a:gd name="connsiteX5" fmla="*/ 1296590 w 2309107"/>
                <a:gd name="connsiteY5" fmla="*/ 1157287 h 2809874"/>
                <a:gd name="connsiteX6" fmla="*/ 1649016 w 2309107"/>
                <a:gd name="connsiteY6" fmla="*/ 1214438 h 2809874"/>
                <a:gd name="connsiteX7" fmla="*/ 1937147 w 2309107"/>
                <a:gd name="connsiteY7" fmla="*/ 1333500 h 2809874"/>
                <a:gd name="connsiteX8" fmla="*/ 2180034 w 2309107"/>
                <a:gd name="connsiteY8" fmla="*/ 1614487 h 2809874"/>
                <a:gd name="connsiteX9" fmla="*/ 2289572 w 2309107"/>
                <a:gd name="connsiteY9" fmla="*/ 2124075 h 2809874"/>
                <a:gd name="connsiteX10" fmla="*/ 2308622 w 2309107"/>
                <a:gd name="connsiteY10" fmla="*/ 2462212 h 2809874"/>
                <a:gd name="connsiteX11" fmla="*/ 2303860 w 2309107"/>
                <a:gd name="connsiteY11" fmla="*/ 2809874 h 2809874"/>
                <a:gd name="connsiteX0" fmla="*/ 542852 w 2319750"/>
                <a:gd name="connsiteY0" fmla="*/ 0 h 2809874"/>
                <a:gd name="connsiteX1" fmla="*/ 45171 w 2319750"/>
                <a:gd name="connsiteY1" fmla="*/ 390525 h 2809874"/>
                <a:gd name="connsiteX2" fmla="*/ 68984 w 2319750"/>
                <a:gd name="connsiteY2" fmla="*/ 845344 h 2809874"/>
                <a:gd name="connsiteX3" fmla="*/ 449984 w 2319750"/>
                <a:gd name="connsiteY3" fmla="*/ 1138238 h 2809874"/>
                <a:gd name="connsiteX4" fmla="*/ 1307233 w 2319750"/>
                <a:gd name="connsiteY4" fmla="*/ 1157287 h 2809874"/>
                <a:gd name="connsiteX5" fmla="*/ 1659659 w 2319750"/>
                <a:gd name="connsiteY5" fmla="*/ 1214438 h 2809874"/>
                <a:gd name="connsiteX6" fmla="*/ 1947790 w 2319750"/>
                <a:gd name="connsiteY6" fmla="*/ 1333500 h 2809874"/>
                <a:gd name="connsiteX7" fmla="*/ 2190677 w 2319750"/>
                <a:gd name="connsiteY7" fmla="*/ 1614487 h 2809874"/>
                <a:gd name="connsiteX8" fmla="*/ 2300215 w 2319750"/>
                <a:gd name="connsiteY8" fmla="*/ 2124075 h 2809874"/>
                <a:gd name="connsiteX9" fmla="*/ 2319265 w 2319750"/>
                <a:gd name="connsiteY9" fmla="*/ 2462212 h 2809874"/>
                <a:gd name="connsiteX10" fmla="*/ 2314503 w 2319750"/>
                <a:gd name="connsiteY10" fmla="*/ 2809874 h 2809874"/>
                <a:gd name="connsiteX0" fmla="*/ 542852 w 2319750"/>
                <a:gd name="connsiteY0" fmla="*/ 0 h 2809874"/>
                <a:gd name="connsiteX1" fmla="*/ 45171 w 2319750"/>
                <a:gd name="connsiteY1" fmla="*/ 390525 h 2809874"/>
                <a:gd name="connsiteX2" fmla="*/ 68984 w 2319750"/>
                <a:gd name="connsiteY2" fmla="*/ 845344 h 2809874"/>
                <a:gd name="connsiteX3" fmla="*/ 449984 w 2319750"/>
                <a:gd name="connsiteY3" fmla="*/ 1138238 h 2809874"/>
                <a:gd name="connsiteX4" fmla="*/ 1307233 w 2319750"/>
                <a:gd name="connsiteY4" fmla="*/ 1157287 h 2809874"/>
                <a:gd name="connsiteX5" fmla="*/ 1659659 w 2319750"/>
                <a:gd name="connsiteY5" fmla="*/ 1214438 h 2809874"/>
                <a:gd name="connsiteX6" fmla="*/ 1947790 w 2319750"/>
                <a:gd name="connsiteY6" fmla="*/ 1333500 h 2809874"/>
                <a:gd name="connsiteX7" fmla="*/ 2190677 w 2319750"/>
                <a:gd name="connsiteY7" fmla="*/ 1614487 h 2809874"/>
                <a:gd name="connsiteX8" fmla="*/ 2300215 w 2319750"/>
                <a:gd name="connsiteY8" fmla="*/ 2124075 h 2809874"/>
                <a:gd name="connsiteX9" fmla="*/ 2319265 w 2319750"/>
                <a:gd name="connsiteY9" fmla="*/ 2462212 h 2809874"/>
                <a:gd name="connsiteX10" fmla="*/ 2314503 w 2319750"/>
                <a:gd name="connsiteY10" fmla="*/ 2809874 h 2809874"/>
                <a:gd name="connsiteX0" fmla="*/ 542852 w 2319750"/>
                <a:gd name="connsiteY0" fmla="*/ 0 h 2809874"/>
                <a:gd name="connsiteX1" fmla="*/ 45171 w 2319750"/>
                <a:gd name="connsiteY1" fmla="*/ 390525 h 2809874"/>
                <a:gd name="connsiteX2" fmla="*/ 68984 w 2319750"/>
                <a:gd name="connsiteY2" fmla="*/ 845344 h 2809874"/>
                <a:gd name="connsiteX3" fmla="*/ 449984 w 2319750"/>
                <a:gd name="connsiteY3" fmla="*/ 1138238 h 2809874"/>
                <a:gd name="connsiteX4" fmla="*/ 1307233 w 2319750"/>
                <a:gd name="connsiteY4" fmla="*/ 1157287 h 2809874"/>
                <a:gd name="connsiteX5" fmla="*/ 1659659 w 2319750"/>
                <a:gd name="connsiteY5" fmla="*/ 1214438 h 2809874"/>
                <a:gd name="connsiteX6" fmla="*/ 1947790 w 2319750"/>
                <a:gd name="connsiteY6" fmla="*/ 1333500 h 2809874"/>
                <a:gd name="connsiteX7" fmla="*/ 2190677 w 2319750"/>
                <a:gd name="connsiteY7" fmla="*/ 1614487 h 2809874"/>
                <a:gd name="connsiteX8" fmla="*/ 2300215 w 2319750"/>
                <a:gd name="connsiteY8" fmla="*/ 2124075 h 2809874"/>
                <a:gd name="connsiteX9" fmla="*/ 2319265 w 2319750"/>
                <a:gd name="connsiteY9" fmla="*/ 2462212 h 2809874"/>
                <a:gd name="connsiteX10" fmla="*/ 2314503 w 2319750"/>
                <a:gd name="connsiteY10" fmla="*/ 2809874 h 2809874"/>
                <a:gd name="connsiteX0" fmla="*/ 541484 w 2318382"/>
                <a:gd name="connsiteY0" fmla="*/ 0 h 2809874"/>
                <a:gd name="connsiteX1" fmla="*/ 43803 w 2318382"/>
                <a:gd name="connsiteY1" fmla="*/ 390525 h 2809874"/>
                <a:gd name="connsiteX2" fmla="*/ 67616 w 2318382"/>
                <a:gd name="connsiteY2" fmla="*/ 845344 h 2809874"/>
                <a:gd name="connsiteX3" fmla="*/ 420041 w 2318382"/>
                <a:gd name="connsiteY3" fmla="*/ 1147763 h 2809874"/>
                <a:gd name="connsiteX4" fmla="*/ 1305865 w 2318382"/>
                <a:gd name="connsiteY4" fmla="*/ 1157287 h 2809874"/>
                <a:gd name="connsiteX5" fmla="*/ 1658291 w 2318382"/>
                <a:gd name="connsiteY5" fmla="*/ 1214438 h 2809874"/>
                <a:gd name="connsiteX6" fmla="*/ 1946422 w 2318382"/>
                <a:gd name="connsiteY6" fmla="*/ 1333500 h 2809874"/>
                <a:gd name="connsiteX7" fmla="*/ 2189309 w 2318382"/>
                <a:gd name="connsiteY7" fmla="*/ 1614487 h 2809874"/>
                <a:gd name="connsiteX8" fmla="*/ 2298847 w 2318382"/>
                <a:gd name="connsiteY8" fmla="*/ 2124075 h 2809874"/>
                <a:gd name="connsiteX9" fmla="*/ 2317897 w 2318382"/>
                <a:gd name="connsiteY9" fmla="*/ 2462212 h 2809874"/>
                <a:gd name="connsiteX10" fmla="*/ 2313135 w 2318382"/>
                <a:gd name="connsiteY10" fmla="*/ 2809874 h 2809874"/>
                <a:gd name="connsiteX0" fmla="*/ 541260 w 2318158"/>
                <a:gd name="connsiteY0" fmla="*/ 0 h 2809874"/>
                <a:gd name="connsiteX1" fmla="*/ 43579 w 2318158"/>
                <a:gd name="connsiteY1" fmla="*/ 390525 h 2809874"/>
                <a:gd name="connsiteX2" fmla="*/ 67392 w 2318158"/>
                <a:gd name="connsiteY2" fmla="*/ 845344 h 2809874"/>
                <a:gd name="connsiteX3" fmla="*/ 415054 w 2318158"/>
                <a:gd name="connsiteY3" fmla="*/ 1147763 h 2809874"/>
                <a:gd name="connsiteX4" fmla="*/ 1305641 w 2318158"/>
                <a:gd name="connsiteY4" fmla="*/ 1157287 h 2809874"/>
                <a:gd name="connsiteX5" fmla="*/ 1658067 w 2318158"/>
                <a:gd name="connsiteY5" fmla="*/ 1214438 h 2809874"/>
                <a:gd name="connsiteX6" fmla="*/ 1946198 w 2318158"/>
                <a:gd name="connsiteY6" fmla="*/ 1333500 h 2809874"/>
                <a:gd name="connsiteX7" fmla="*/ 2189085 w 2318158"/>
                <a:gd name="connsiteY7" fmla="*/ 1614487 h 2809874"/>
                <a:gd name="connsiteX8" fmla="*/ 2298623 w 2318158"/>
                <a:gd name="connsiteY8" fmla="*/ 2124075 h 2809874"/>
                <a:gd name="connsiteX9" fmla="*/ 2317673 w 2318158"/>
                <a:gd name="connsiteY9" fmla="*/ 2462212 h 2809874"/>
                <a:gd name="connsiteX10" fmla="*/ 2312911 w 2318158"/>
                <a:gd name="connsiteY10" fmla="*/ 2809874 h 2809874"/>
                <a:gd name="connsiteX0" fmla="*/ 540595 w 2317493"/>
                <a:gd name="connsiteY0" fmla="*/ 0 h 2809874"/>
                <a:gd name="connsiteX1" fmla="*/ 42914 w 2317493"/>
                <a:gd name="connsiteY1" fmla="*/ 390525 h 2809874"/>
                <a:gd name="connsiteX2" fmla="*/ 66727 w 2317493"/>
                <a:gd name="connsiteY2" fmla="*/ 845344 h 2809874"/>
                <a:gd name="connsiteX3" fmla="*/ 400102 w 2317493"/>
                <a:gd name="connsiteY3" fmla="*/ 1143000 h 2809874"/>
                <a:gd name="connsiteX4" fmla="*/ 1304976 w 2317493"/>
                <a:gd name="connsiteY4" fmla="*/ 1157287 h 2809874"/>
                <a:gd name="connsiteX5" fmla="*/ 1657402 w 2317493"/>
                <a:gd name="connsiteY5" fmla="*/ 1214438 h 2809874"/>
                <a:gd name="connsiteX6" fmla="*/ 1945533 w 2317493"/>
                <a:gd name="connsiteY6" fmla="*/ 1333500 h 2809874"/>
                <a:gd name="connsiteX7" fmla="*/ 2188420 w 2317493"/>
                <a:gd name="connsiteY7" fmla="*/ 1614487 h 2809874"/>
                <a:gd name="connsiteX8" fmla="*/ 2297958 w 2317493"/>
                <a:gd name="connsiteY8" fmla="*/ 2124075 h 2809874"/>
                <a:gd name="connsiteX9" fmla="*/ 2317008 w 2317493"/>
                <a:gd name="connsiteY9" fmla="*/ 2462212 h 2809874"/>
                <a:gd name="connsiteX10" fmla="*/ 2312246 w 2317493"/>
                <a:gd name="connsiteY10" fmla="*/ 2809874 h 2809874"/>
                <a:gd name="connsiteX0" fmla="*/ 540485 w 2317383"/>
                <a:gd name="connsiteY0" fmla="*/ 0 h 2809874"/>
                <a:gd name="connsiteX1" fmla="*/ 42804 w 2317383"/>
                <a:gd name="connsiteY1" fmla="*/ 390525 h 2809874"/>
                <a:gd name="connsiteX2" fmla="*/ 66617 w 2317383"/>
                <a:gd name="connsiteY2" fmla="*/ 845344 h 2809874"/>
                <a:gd name="connsiteX3" fmla="*/ 397611 w 2317383"/>
                <a:gd name="connsiteY3" fmla="*/ 1145382 h 2809874"/>
                <a:gd name="connsiteX4" fmla="*/ 1304866 w 2317383"/>
                <a:gd name="connsiteY4" fmla="*/ 1157287 h 2809874"/>
                <a:gd name="connsiteX5" fmla="*/ 1657292 w 2317383"/>
                <a:gd name="connsiteY5" fmla="*/ 1214438 h 2809874"/>
                <a:gd name="connsiteX6" fmla="*/ 1945423 w 2317383"/>
                <a:gd name="connsiteY6" fmla="*/ 1333500 h 2809874"/>
                <a:gd name="connsiteX7" fmla="*/ 2188310 w 2317383"/>
                <a:gd name="connsiteY7" fmla="*/ 1614487 h 2809874"/>
                <a:gd name="connsiteX8" fmla="*/ 2297848 w 2317383"/>
                <a:gd name="connsiteY8" fmla="*/ 2124075 h 2809874"/>
                <a:gd name="connsiteX9" fmla="*/ 2316898 w 2317383"/>
                <a:gd name="connsiteY9" fmla="*/ 2462212 h 2809874"/>
                <a:gd name="connsiteX10" fmla="*/ 2312136 w 2317383"/>
                <a:gd name="connsiteY10" fmla="*/ 2809874 h 2809874"/>
                <a:gd name="connsiteX0" fmla="*/ 538150 w 2315048"/>
                <a:gd name="connsiteY0" fmla="*/ 0 h 2809874"/>
                <a:gd name="connsiteX1" fmla="*/ 40469 w 2315048"/>
                <a:gd name="connsiteY1" fmla="*/ 390525 h 2809874"/>
                <a:gd name="connsiteX2" fmla="*/ 64282 w 2315048"/>
                <a:gd name="connsiteY2" fmla="*/ 845344 h 2809874"/>
                <a:gd name="connsiteX3" fmla="*/ 342889 w 2315048"/>
                <a:gd name="connsiteY3" fmla="*/ 1154907 h 2809874"/>
                <a:gd name="connsiteX4" fmla="*/ 1302531 w 2315048"/>
                <a:gd name="connsiteY4" fmla="*/ 1157287 h 2809874"/>
                <a:gd name="connsiteX5" fmla="*/ 1654957 w 2315048"/>
                <a:gd name="connsiteY5" fmla="*/ 1214438 h 2809874"/>
                <a:gd name="connsiteX6" fmla="*/ 1943088 w 2315048"/>
                <a:gd name="connsiteY6" fmla="*/ 1333500 h 2809874"/>
                <a:gd name="connsiteX7" fmla="*/ 2185975 w 2315048"/>
                <a:gd name="connsiteY7" fmla="*/ 1614487 h 2809874"/>
                <a:gd name="connsiteX8" fmla="*/ 2295513 w 2315048"/>
                <a:gd name="connsiteY8" fmla="*/ 2124075 h 2809874"/>
                <a:gd name="connsiteX9" fmla="*/ 2314563 w 2315048"/>
                <a:gd name="connsiteY9" fmla="*/ 2462212 h 2809874"/>
                <a:gd name="connsiteX10" fmla="*/ 2309801 w 2315048"/>
                <a:gd name="connsiteY10" fmla="*/ 2809874 h 2809874"/>
                <a:gd name="connsiteX0" fmla="*/ 538150 w 2315048"/>
                <a:gd name="connsiteY0" fmla="*/ 0 h 2809874"/>
                <a:gd name="connsiteX1" fmla="*/ 40469 w 2315048"/>
                <a:gd name="connsiteY1" fmla="*/ 390525 h 2809874"/>
                <a:gd name="connsiteX2" fmla="*/ 64282 w 2315048"/>
                <a:gd name="connsiteY2" fmla="*/ 845344 h 2809874"/>
                <a:gd name="connsiteX3" fmla="*/ 342889 w 2315048"/>
                <a:gd name="connsiteY3" fmla="*/ 1154907 h 2809874"/>
                <a:gd name="connsiteX4" fmla="*/ 1395400 w 2315048"/>
                <a:gd name="connsiteY4" fmla="*/ 1171574 h 2809874"/>
                <a:gd name="connsiteX5" fmla="*/ 1654957 w 2315048"/>
                <a:gd name="connsiteY5" fmla="*/ 1214438 h 2809874"/>
                <a:gd name="connsiteX6" fmla="*/ 1943088 w 2315048"/>
                <a:gd name="connsiteY6" fmla="*/ 1333500 h 2809874"/>
                <a:gd name="connsiteX7" fmla="*/ 2185975 w 2315048"/>
                <a:gd name="connsiteY7" fmla="*/ 1614487 h 2809874"/>
                <a:gd name="connsiteX8" fmla="*/ 2295513 w 2315048"/>
                <a:gd name="connsiteY8" fmla="*/ 2124075 h 2809874"/>
                <a:gd name="connsiteX9" fmla="*/ 2314563 w 2315048"/>
                <a:gd name="connsiteY9" fmla="*/ 2462212 h 2809874"/>
                <a:gd name="connsiteX10" fmla="*/ 2309801 w 2315048"/>
                <a:gd name="connsiteY10" fmla="*/ 2809874 h 2809874"/>
                <a:gd name="connsiteX0" fmla="*/ 538150 w 2315048"/>
                <a:gd name="connsiteY0" fmla="*/ 0 h 2809874"/>
                <a:gd name="connsiteX1" fmla="*/ 40469 w 2315048"/>
                <a:gd name="connsiteY1" fmla="*/ 390525 h 2809874"/>
                <a:gd name="connsiteX2" fmla="*/ 64282 w 2315048"/>
                <a:gd name="connsiteY2" fmla="*/ 845344 h 2809874"/>
                <a:gd name="connsiteX3" fmla="*/ 342889 w 2315048"/>
                <a:gd name="connsiteY3" fmla="*/ 1154907 h 2809874"/>
                <a:gd name="connsiteX4" fmla="*/ 1395400 w 2315048"/>
                <a:gd name="connsiteY4" fmla="*/ 1171574 h 2809874"/>
                <a:gd name="connsiteX5" fmla="*/ 1654957 w 2315048"/>
                <a:gd name="connsiteY5" fmla="*/ 1214438 h 2809874"/>
                <a:gd name="connsiteX6" fmla="*/ 1943088 w 2315048"/>
                <a:gd name="connsiteY6" fmla="*/ 1333500 h 2809874"/>
                <a:gd name="connsiteX7" fmla="*/ 2185975 w 2315048"/>
                <a:gd name="connsiteY7" fmla="*/ 1614487 h 2809874"/>
                <a:gd name="connsiteX8" fmla="*/ 2295513 w 2315048"/>
                <a:gd name="connsiteY8" fmla="*/ 2124075 h 2809874"/>
                <a:gd name="connsiteX9" fmla="*/ 2314563 w 2315048"/>
                <a:gd name="connsiteY9" fmla="*/ 2462212 h 2809874"/>
                <a:gd name="connsiteX10" fmla="*/ 2309801 w 2315048"/>
                <a:gd name="connsiteY10" fmla="*/ 2809874 h 2809874"/>
                <a:gd name="connsiteX0" fmla="*/ 538150 w 2315048"/>
                <a:gd name="connsiteY0" fmla="*/ 0 h 2809874"/>
                <a:gd name="connsiteX1" fmla="*/ 40469 w 2315048"/>
                <a:gd name="connsiteY1" fmla="*/ 390525 h 2809874"/>
                <a:gd name="connsiteX2" fmla="*/ 64282 w 2315048"/>
                <a:gd name="connsiteY2" fmla="*/ 845344 h 2809874"/>
                <a:gd name="connsiteX3" fmla="*/ 342889 w 2315048"/>
                <a:gd name="connsiteY3" fmla="*/ 1154907 h 2809874"/>
                <a:gd name="connsiteX4" fmla="*/ 1395400 w 2315048"/>
                <a:gd name="connsiteY4" fmla="*/ 1171574 h 2809874"/>
                <a:gd name="connsiteX5" fmla="*/ 1943088 w 2315048"/>
                <a:gd name="connsiteY5" fmla="*/ 1333500 h 2809874"/>
                <a:gd name="connsiteX6" fmla="*/ 2185975 w 2315048"/>
                <a:gd name="connsiteY6" fmla="*/ 1614487 h 2809874"/>
                <a:gd name="connsiteX7" fmla="*/ 2295513 w 2315048"/>
                <a:gd name="connsiteY7" fmla="*/ 2124075 h 2809874"/>
                <a:gd name="connsiteX8" fmla="*/ 2314563 w 2315048"/>
                <a:gd name="connsiteY8" fmla="*/ 2462212 h 2809874"/>
                <a:gd name="connsiteX9" fmla="*/ 2309801 w 2315048"/>
                <a:gd name="connsiteY9" fmla="*/ 2809874 h 2809874"/>
                <a:gd name="connsiteX0" fmla="*/ 542986 w 2319884"/>
                <a:gd name="connsiteY0" fmla="*/ 0 h 2809874"/>
                <a:gd name="connsiteX1" fmla="*/ 45305 w 2319884"/>
                <a:gd name="connsiteY1" fmla="*/ 390525 h 2809874"/>
                <a:gd name="connsiteX2" fmla="*/ 57212 w 2319884"/>
                <a:gd name="connsiteY2" fmla="*/ 847725 h 2809874"/>
                <a:gd name="connsiteX3" fmla="*/ 347725 w 2319884"/>
                <a:gd name="connsiteY3" fmla="*/ 1154907 h 2809874"/>
                <a:gd name="connsiteX4" fmla="*/ 1400236 w 2319884"/>
                <a:gd name="connsiteY4" fmla="*/ 1171574 h 2809874"/>
                <a:gd name="connsiteX5" fmla="*/ 1947924 w 2319884"/>
                <a:gd name="connsiteY5" fmla="*/ 1333500 h 2809874"/>
                <a:gd name="connsiteX6" fmla="*/ 2190811 w 2319884"/>
                <a:gd name="connsiteY6" fmla="*/ 1614487 h 2809874"/>
                <a:gd name="connsiteX7" fmla="*/ 2300349 w 2319884"/>
                <a:gd name="connsiteY7" fmla="*/ 2124075 h 2809874"/>
                <a:gd name="connsiteX8" fmla="*/ 2319399 w 2319884"/>
                <a:gd name="connsiteY8" fmla="*/ 2462212 h 2809874"/>
                <a:gd name="connsiteX9" fmla="*/ 2314637 w 2319884"/>
                <a:gd name="connsiteY9" fmla="*/ 2809874 h 2809874"/>
                <a:gd name="connsiteX0" fmla="*/ 533516 w 2310414"/>
                <a:gd name="connsiteY0" fmla="*/ 0 h 2809874"/>
                <a:gd name="connsiteX1" fmla="*/ 50122 w 2310414"/>
                <a:gd name="connsiteY1" fmla="*/ 283369 h 2809874"/>
                <a:gd name="connsiteX2" fmla="*/ 47742 w 2310414"/>
                <a:gd name="connsiteY2" fmla="*/ 847725 h 2809874"/>
                <a:gd name="connsiteX3" fmla="*/ 338255 w 2310414"/>
                <a:gd name="connsiteY3" fmla="*/ 1154907 h 2809874"/>
                <a:gd name="connsiteX4" fmla="*/ 1390766 w 2310414"/>
                <a:gd name="connsiteY4" fmla="*/ 1171574 h 2809874"/>
                <a:gd name="connsiteX5" fmla="*/ 1938454 w 2310414"/>
                <a:gd name="connsiteY5" fmla="*/ 1333500 h 2809874"/>
                <a:gd name="connsiteX6" fmla="*/ 2181341 w 2310414"/>
                <a:gd name="connsiteY6" fmla="*/ 1614487 h 2809874"/>
                <a:gd name="connsiteX7" fmla="*/ 2290879 w 2310414"/>
                <a:gd name="connsiteY7" fmla="*/ 2124075 h 2809874"/>
                <a:gd name="connsiteX8" fmla="*/ 2309929 w 2310414"/>
                <a:gd name="connsiteY8" fmla="*/ 2462212 h 2809874"/>
                <a:gd name="connsiteX9" fmla="*/ 2305167 w 2310414"/>
                <a:gd name="connsiteY9" fmla="*/ 2809874 h 2809874"/>
                <a:gd name="connsiteX0" fmla="*/ 500943 w 2277841"/>
                <a:gd name="connsiteY0" fmla="*/ 0 h 2809874"/>
                <a:gd name="connsiteX1" fmla="*/ 17549 w 2277841"/>
                <a:gd name="connsiteY1" fmla="*/ 283369 h 2809874"/>
                <a:gd name="connsiteX2" fmla="*/ 124706 w 2277841"/>
                <a:gd name="connsiteY2" fmla="*/ 826294 h 2809874"/>
                <a:gd name="connsiteX3" fmla="*/ 305682 w 2277841"/>
                <a:gd name="connsiteY3" fmla="*/ 1154907 h 2809874"/>
                <a:gd name="connsiteX4" fmla="*/ 1358193 w 2277841"/>
                <a:gd name="connsiteY4" fmla="*/ 1171574 h 2809874"/>
                <a:gd name="connsiteX5" fmla="*/ 1905881 w 2277841"/>
                <a:gd name="connsiteY5" fmla="*/ 1333500 h 2809874"/>
                <a:gd name="connsiteX6" fmla="*/ 2148768 w 2277841"/>
                <a:gd name="connsiteY6" fmla="*/ 1614487 h 2809874"/>
                <a:gd name="connsiteX7" fmla="*/ 2258306 w 2277841"/>
                <a:gd name="connsiteY7" fmla="*/ 2124075 h 2809874"/>
                <a:gd name="connsiteX8" fmla="*/ 2277356 w 2277841"/>
                <a:gd name="connsiteY8" fmla="*/ 2462212 h 2809874"/>
                <a:gd name="connsiteX9" fmla="*/ 2272594 w 2277841"/>
                <a:gd name="connsiteY9" fmla="*/ 2809874 h 2809874"/>
                <a:gd name="connsiteX0" fmla="*/ 510930 w 2287828"/>
                <a:gd name="connsiteY0" fmla="*/ 0 h 2809874"/>
                <a:gd name="connsiteX1" fmla="*/ 27536 w 2287828"/>
                <a:gd name="connsiteY1" fmla="*/ 283369 h 2809874"/>
                <a:gd name="connsiteX2" fmla="*/ 134693 w 2287828"/>
                <a:gd name="connsiteY2" fmla="*/ 826294 h 2809874"/>
                <a:gd name="connsiteX3" fmla="*/ 758582 w 2287828"/>
                <a:gd name="connsiteY3" fmla="*/ 940594 h 2809874"/>
                <a:gd name="connsiteX4" fmla="*/ 1368180 w 2287828"/>
                <a:gd name="connsiteY4" fmla="*/ 1171574 h 2809874"/>
                <a:gd name="connsiteX5" fmla="*/ 1915868 w 2287828"/>
                <a:gd name="connsiteY5" fmla="*/ 1333500 h 2809874"/>
                <a:gd name="connsiteX6" fmla="*/ 2158755 w 2287828"/>
                <a:gd name="connsiteY6" fmla="*/ 1614487 h 2809874"/>
                <a:gd name="connsiteX7" fmla="*/ 2268293 w 2287828"/>
                <a:gd name="connsiteY7" fmla="*/ 2124075 h 2809874"/>
                <a:gd name="connsiteX8" fmla="*/ 2287343 w 2287828"/>
                <a:gd name="connsiteY8" fmla="*/ 2462212 h 2809874"/>
                <a:gd name="connsiteX9" fmla="*/ 2282581 w 2287828"/>
                <a:gd name="connsiteY9" fmla="*/ 2809874 h 2809874"/>
                <a:gd name="connsiteX0" fmla="*/ 510930 w 2287828"/>
                <a:gd name="connsiteY0" fmla="*/ 0 h 2809874"/>
                <a:gd name="connsiteX1" fmla="*/ 27536 w 2287828"/>
                <a:gd name="connsiteY1" fmla="*/ 283369 h 2809874"/>
                <a:gd name="connsiteX2" fmla="*/ 134693 w 2287828"/>
                <a:gd name="connsiteY2" fmla="*/ 826294 h 2809874"/>
                <a:gd name="connsiteX3" fmla="*/ 758582 w 2287828"/>
                <a:gd name="connsiteY3" fmla="*/ 940594 h 2809874"/>
                <a:gd name="connsiteX4" fmla="*/ 1389611 w 2287828"/>
                <a:gd name="connsiteY4" fmla="*/ 1112042 h 2809874"/>
                <a:gd name="connsiteX5" fmla="*/ 1915868 w 2287828"/>
                <a:gd name="connsiteY5" fmla="*/ 1333500 h 2809874"/>
                <a:gd name="connsiteX6" fmla="*/ 2158755 w 2287828"/>
                <a:gd name="connsiteY6" fmla="*/ 1614487 h 2809874"/>
                <a:gd name="connsiteX7" fmla="*/ 2268293 w 2287828"/>
                <a:gd name="connsiteY7" fmla="*/ 2124075 h 2809874"/>
                <a:gd name="connsiteX8" fmla="*/ 2287343 w 2287828"/>
                <a:gd name="connsiteY8" fmla="*/ 2462212 h 2809874"/>
                <a:gd name="connsiteX9" fmla="*/ 2282581 w 2287828"/>
                <a:gd name="connsiteY9" fmla="*/ 2809874 h 2809874"/>
                <a:gd name="connsiteX0" fmla="*/ 510930 w 2287828"/>
                <a:gd name="connsiteY0" fmla="*/ 0 h 2809874"/>
                <a:gd name="connsiteX1" fmla="*/ 27536 w 2287828"/>
                <a:gd name="connsiteY1" fmla="*/ 283369 h 2809874"/>
                <a:gd name="connsiteX2" fmla="*/ 134693 w 2287828"/>
                <a:gd name="connsiteY2" fmla="*/ 826294 h 2809874"/>
                <a:gd name="connsiteX3" fmla="*/ 758582 w 2287828"/>
                <a:gd name="connsiteY3" fmla="*/ 940594 h 2809874"/>
                <a:gd name="connsiteX4" fmla="*/ 1389611 w 2287828"/>
                <a:gd name="connsiteY4" fmla="*/ 1112042 h 2809874"/>
                <a:gd name="connsiteX5" fmla="*/ 1661074 w 2287828"/>
                <a:gd name="connsiteY5" fmla="*/ 1524000 h 2809874"/>
                <a:gd name="connsiteX6" fmla="*/ 2158755 w 2287828"/>
                <a:gd name="connsiteY6" fmla="*/ 1614487 h 2809874"/>
                <a:gd name="connsiteX7" fmla="*/ 2268293 w 2287828"/>
                <a:gd name="connsiteY7" fmla="*/ 2124075 h 2809874"/>
                <a:gd name="connsiteX8" fmla="*/ 2287343 w 2287828"/>
                <a:gd name="connsiteY8" fmla="*/ 2462212 h 2809874"/>
                <a:gd name="connsiteX9" fmla="*/ 2282581 w 2287828"/>
                <a:gd name="connsiteY9" fmla="*/ 2809874 h 2809874"/>
                <a:gd name="connsiteX0" fmla="*/ 510930 w 2315555"/>
                <a:gd name="connsiteY0" fmla="*/ 0 h 2809874"/>
                <a:gd name="connsiteX1" fmla="*/ 27536 w 2315555"/>
                <a:gd name="connsiteY1" fmla="*/ 283369 h 2809874"/>
                <a:gd name="connsiteX2" fmla="*/ 134693 w 2315555"/>
                <a:gd name="connsiteY2" fmla="*/ 826294 h 2809874"/>
                <a:gd name="connsiteX3" fmla="*/ 758582 w 2315555"/>
                <a:gd name="connsiteY3" fmla="*/ 940594 h 2809874"/>
                <a:gd name="connsiteX4" fmla="*/ 1389611 w 2315555"/>
                <a:gd name="connsiteY4" fmla="*/ 1112042 h 2809874"/>
                <a:gd name="connsiteX5" fmla="*/ 1661074 w 2315555"/>
                <a:gd name="connsiteY5" fmla="*/ 1524000 h 2809874"/>
                <a:gd name="connsiteX6" fmla="*/ 1715843 w 2315555"/>
                <a:gd name="connsiteY6" fmla="*/ 1876424 h 2809874"/>
                <a:gd name="connsiteX7" fmla="*/ 2268293 w 2315555"/>
                <a:gd name="connsiteY7" fmla="*/ 2124075 h 2809874"/>
                <a:gd name="connsiteX8" fmla="*/ 2287343 w 2315555"/>
                <a:gd name="connsiteY8" fmla="*/ 2462212 h 2809874"/>
                <a:gd name="connsiteX9" fmla="*/ 2282581 w 2315555"/>
                <a:gd name="connsiteY9" fmla="*/ 2809874 h 2809874"/>
                <a:gd name="connsiteX0" fmla="*/ 510930 w 2327066"/>
                <a:gd name="connsiteY0" fmla="*/ 0 h 2809874"/>
                <a:gd name="connsiteX1" fmla="*/ 27536 w 2327066"/>
                <a:gd name="connsiteY1" fmla="*/ 283369 h 2809874"/>
                <a:gd name="connsiteX2" fmla="*/ 134693 w 2327066"/>
                <a:gd name="connsiteY2" fmla="*/ 826294 h 2809874"/>
                <a:gd name="connsiteX3" fmla="*/ 758582 w 2327066"/>
                <a:gd name="connsiteY3" fmla="*/ 940594 h 2809874"/>
                <a:gd name="connsiteX4" fmla="*/ 1389611 w 2327066"/>
                <a:gd name="connsiteY4" fmla="*/ 1112042 h 2809874"/>
                <a:gd name="connsiteX5" fmla="*/ 1661074 w 2327066"/>
                <a:gd name="connsiteY5" fmla="*/ 1524000 h 2809874"/>
                <a:gd name="connsiteX6" fmla="*/ 1715843 w 2327066"/>
                <a:gd name="connsiteY6" fmla="*/ 1876424 h 2809874"/>
                <a:gd name="connsiteX7" fmla="*/ 1730131 w 2327066"/>
                <a:gd name="connsiteY7" fmla="*/ 2383632 h 2809874"/>
                <a:gd name="connsiteX8" fmla="*/ 2287343 w 2327066"/>
                <a:gd name="connsiteY8" fmla="*/ 2462212 h 2809874"/>
                <a:gd name="connsiteX9" fmla="*/ 2282581 w 2327066"/>
                <a:gd name="connsiteY9" fmla="*/ 2809874 h 2809874"/>
                <a:gd name="connsiteX0" fmla="*/ 510930 w 2282581"/>
                <a:gd name="connsiteY0" fmla="*/ 0 h 2809874"/>
                <a:gd name="connsiteX1" fmla="*/ 27536 w 2282581"/>
                <a:gd name="connsiteY1" fmla="*/ 283369 h 2809874"/>
                <a:gd name="connsiteX2" fmla="*/ 134693 w 2282581"/>
                <a:gd name="connsiteY2" fmla="*/ 826294 h 2809874"/>
                <a:gd name="connsiteX3" fmla="*/ 758582 w 2282581"/>
                <a:gd name="connsiteY3" fmla="*/ 940594 h 2809874"/>
                <a:gd name="connsiteX4" fmla="*/ 1389611 w 2282581"/>
                <a:gd name="connsiteY4" fmla="*/ 1112042 h 2809874"/>
                <a:gd name="connsiteX5" fmla="*/ 1661074 w 2282581"/>
                <a:gd name="connsiteY5" fmla="*/ 1524000 h 2809874"/>
                <a:gd name="connsiteX6" fmla="*/ 1715843 w 2282581"/>
                <a:gd name="connsiteY6" fmla="*/ 1876424 h 2809874"/>
                <a:gd name="connsiteX7" fmla="*/ 1730131 w 2282581"/>
                <a:gd name="connsiteY7" fmla="*/ 2383632 h 2809874"/>
                <a:gd name="connsiteX8" fmla="*/ 2282581 w 2282581"/>
                <a:gd name="connsiteY8" fmla="*/ 2809874 h 2809874"/>
                <a:gd name="connsiteX0" fmla="*/ 510930 w 1732512"/>
                <a:gd name="connsiteY0" fmla="*/ 0 h 2838449"/>
                <a:gd name="connsiteX1" fmla="*/ 27536 w 1732512"/>
                <a:gd name="connsiteY1" fmla="*/ 283369 h 2838449"/>
                <a:gd name="connsiteX2" fmla="*/ 134693 w 1732512"/>
                <a:gd name="connsiteY2" fmla="*/ 826294 h 2838449"/>
                <a:gd name="connsiteX3" fmla="*/ 758582 w 1732512"/>
                <a:gd name="connsiteY3" fmla="*/ 940594 h 2838449"/>
                <a:gd name="connsiteX4" fmla="*/ 1389611 w 1732512"/>
                <a:gd name="connsiteY4" fmla="*/ 1112042 h 2838449"/>
                <a:gd name="connsiteX5" fmla="*/ 1661074 w 1732512"/>
                <a:gd name="connsiteY5" fmla="*/ 1524000 h 2838449"/>
                <a:gd name="connsiteX6" fmla="*/ 1715843 w 1732512"/>
                <a:gd name="connsiteY6" fmla="*/ 1876424 h 2838449"/>
                <a:gd name="connsiteX7" fmla="*/ 1730131 w 1732512"/>
                <a:gd name="connsiteY7" fmla="*/ 2383632 h 2838449"/>
                <a:gd name="connsiteX8" fmla="*/ 1732512 w 1732512"/>
                <a:gd name="connsiteY8" fmla="*/ 2838449 h 2838449"/>
                <a:gd name="connsiteX0" fmla="*/ 510930 w 1732512"/>
                <a:gd name="connsiteY0" fmla="*/ 0 h 2838449"/>
                <a:gd name="connsiteX1" fmla="*/ 27536 w 1732512"/>
                <a:gd name="connsiteY1" fmla="*/ 283369 h 2838449"/>
                <a:gd name="connsiteX2" fmla="*/ 134693 w 1732512"/>
                <a:gd name="connsiteY2" fmla="*/ 826294 h 2838449"/>
                <a:gd name="connsiteX3" fmla="*/ 758582 w 1732512"/>
                <a:gd name="connsiteY3" fmla="*/ 940594 h 2838449"/>
                <a:gd name="connsiteX4" fmla="*/ 1389611 w 1732512"/>
                <a:gd name="connsiteY4" fmla="*/ 1112042 h 2838449"/>
                <a:gd name="connsiteX5" fmla="*/ 1661074 w 1732512"/>
                <a:gd name="connsiteY5" fmla="*/ 1524000 h 2838449"/>
                <a:gd name="connsiteX6" fmla="*/ 1715843 w 1732512"/>
                <a:gd name="connsiteY6" fmla="*/ 1876424 h 2838449"/>
                <a:gd name="connsiteX7" fmla="*/ 1730131 w 1732512"/>
                <a:gd name="connsiteY7" fmla="*/ 2383632 h 2838449"/>
                <a:gd name="connsiteX8" fmla="*/ 1732512 w 1732512"/>
                <a:gd name="connsiteY8" fmla="*/ 2838449 h 2838449"/>
                <a:gd name="connsiteX0" fmla="*/ 510930 w 1732512"/>
                <a:gd name="connsiteY0" fmla="*/ 0 h 2838449"/>
                <a:gd name="connsiteX1" fmla="*/ 27536 w 1732512"/>
                <a:gd name="connsiteY1" fmla="*/ 283369 h 2838449"/>
                <a:gd name="connsiteX2" fmla="*/ 134693 w 1732512"/>
                <a:gd name="connsiteY2" fmla="*/ 826294 h 2838449"/>
                <a:gd name="connsiteX3" fmla="*/ 758582 w 1732512"/>
                <a:gd name="connsiteY3" fmla="*/ 940594 h 2838449"/>
                <a:gd name="connsiteX4" fmla="*/ 1389611 w 1732512"/>
                <a:gd name="connsiteY4" fmla="*/ 1112042 h 2838449"/>
                <a:gd name="connsiteX5" fmla="*/ 1661074 w 1732512"/>
                <a:gd name="connsiteY5" fmla="*/ 1524000 h 2838449"/>
                <a:gd name="connsiteX6" fmla="*/ 1715843 w 1732512"/>
                <a:gd name="connsiteY6" fmla="*/ 1876424 h 2838449"/>
                <a:gd name="connsiteX7" fmla="*/ 1730131 w 1732512"/>
                <a:gd name="connsiteY7" fmla="*/ 2383632 h 2838449"/>
                <a:gd name="connsiteX8" fmla="*/ 1732512 w 1732512"/>
                <a:gd name="connsiteY8" fmla="*/ 2838449 h 2838449"/>
                <a:gd name="connsiteX0" fmla="*/ 510930 w 1732512"/>
                <a:gd name="connsiteY0" fmla="*/ 0 h 2838449"/>
                <a:gd name="connsiteX1" fmla="*/ 27536 w 1732512"/>
                <a:gd name="connsiteY1" fmla="*/ 283369 h 2838449"/>
                <a:gd name="connsiteX2" fmla="*/ 134693 w 1732512"/>
                <a:gd name="connsiteY2" fmla="*/ 826294 h 2838449"/>
                <a:gd name="connsiteX3" fmla="*/ 758582 w 1732512"/>
                <a:gd name="connsiteY3" fmla="*/ 940594 h 2838449"/>
                <a:gd name="connsiteX4" fmla="*/ 1389611 w 1732512"/>
                <a:gd name="connsiteY4" fmla="*/ 1112042 h 2838449"/>
                <a:gd name="connsiteX5" fmla="*/ 1661074 w 1732512"/>
                <a:gd name="connsiteY5" fmla="*/ 1524000 h 2838449"/>
                <a:gd name="connsiteX6" fmla="*/ 1715843 w 1732512"/>
                <a:gd name="connsiteY6" fmla="*/ 1876424 h 2838449"/>
                <a:gd name="connsiteX7" fmla="*/ 1730131 w 1732512"/>
                <a:gd name="connsiteY7" fmla="*/ 2383632 h 2838449"/>
                <a:gd name="connsiteX8" fmla="*/ 1732512 w 1732512"/>
                <a:gd name="connsiteY8" fmla="*/ 2838449 h 2838449"/>
                <a:gd name="connsiteX0" fmla="*/ 510930 w 1732512"/>
                <a:gd name="connsiteY0" fmla="*/ 0 h 2838449"/>
                <a:gd name="connsiteX1" fmla="*/ 27536 w 1732512"/>
                <a:gd name="connsiteY1" fmla="*/ 283369 h 2838449"/>
                <a:gd name="connsiteX2" fmla="*/ 134693 w 1732512"/>
                <a:gd name="connsiteY2" fmla="*/ 826294 h 2838449"/>
                <a:gd name="connsiteX3" fmla="*/ 758582 w 1732512"/>
                <a:gd name="connsiteY3" fmla="*/ 940594 h 2838449"/>
                <a:gd name="connsiteX4" fmla="*/ 1389611 w 1732512"/>
                <a:gd name="connsiteY4" fmla="*/ 1112042 h 2838449"/>
                <a:gd name="connsiteX5" fmla="*/ 1661074 w 1732512"/>
                <a:gd name="connsiteY5" fmla="*/ 1524000 h 2838449"/>
                <a:gd name="connsiteX6" fmla="*/ 1715843 w 1732512"/>
                <a:gd name="connsiteY6" fmla="*/ 1876424 h 2838449"/>
                <a:gd name="connsiteX7" fmla="*/ 1730131 w 1732512"/>
                <a:gd name="connsiteY7" fmla="*/ 2383632 h 2838449"/>
                <a:gd name="connsiteX8" fmla="*/ 1732512 w 1732512"/>
                <a:gd name="connsiteY8" fmla="*/ 2838449 h 2838449"/>
                <a:gd name="connsiteX0" fmla="*/ 518093 w 1739675"/>
                <a:gd name="connsiteY0" fmla="*/ 0 h 2838449"/>
                <a:gd name="connsiteX1" fmla="*/ 34699 w 1739675"/>
                <a:gd name="connsiteY1" fmla="*/ 283369 h 2838449"/>
                <a:gd name="connsiteX2" fmla="*/ 141856 w 1739675"/>
                <a:gd name="connsiteY2" fmla="*/ 826294 h 2838449"/>
                <a:gd name="connsiteX3" fmla="*/ 765745 w 1739675"/>
                <a:gd name="connsiteY3" fmla="*/ 940594 h 2838449"/>
                <a:gd name="connsiteX4" fmla="*/ 1396774 w 1739675"/>
                <a:gd name="connsiteY4" fmla="*/ 1112042 h 2838449"/>
                <a:gd name="connsiteX5" fmla="*/ 1668237 w 1739675"/>
                <a:gd name="connsiteY5" fmla="*/ 1524000 h 2838449"/>
                <a:gd name="connsiteX6" fmla="*/ 1723006 w 1739675"/>
                <a:gd name="connsiteY6" fmla="*/ 1876424 h 2838449"/>
                <a:gd name="connsiteX7" fmla="*/ 1737294 w 1739675"/>
                <a:gd name="connsiteY7" fmla="*/ 2383632 h 2838449"/>
                <a:gd name="connsiteX8" fmla="*/ 1739675 w 1739675"/>
                <a:gd name="connsiteY8" fmla="*/ 2838449 h 2838449"/>
                <a:gd name="connsiteX0" fmla="*/ 558249 w 1779831"/>
                <a:gd name="connsiteY0" fmla="*/ 0 h 2838449"/>
                <a:gd name="connsiteX1" fmla="*/ 74855 w 1779831"/>
                <a:gd name="connsiteY1" fmla="*/ 283369 h 2838449"/>
                <a:gd name="connsiteX2" fmla="*/ 182012 w 1779831"/>
                <a:gd name="connsiteY2" fmla="*/ 826294 h 2838449"/>
                <a:gd name="connsiteX3" fmla="*/ 805901 w 1779831"/>
                <a:gd name="connsiteY3" fmla="*/ 940594 h 2838449"/>
                <a:gd name="connsiteX4" fmla="*/ 1436930 w 1779831"/>
                <a:gd name="connsiteY4" fmla="*/ 1112042 h 2838449"/>
                <a:gd name="connsiteX5" fmla="*/ 1708393 w 1779831"/>
                <a:gd name="connsiteY5" fmla="*/ 1524000 h 2838449"/>
                <a:gd name="connsiteX6" fmla="*/ 1763162 w 1779831"/>
                <a:gd name="connsiteY6" fmla="*/ 1876424 h 2838449"/>
                <a:gd name="connsiteX7" fmla="*/ 1777450 w 1779831"/>
                <a:gd name="connsiteY7" fmla="*/ 2383632 h 2838449"/>
                <a:gd name="connsiteX8" fmla="*/ 1779831 w 1779831"/>
                <a:gd name="connsiteY8" fmla="*/ 2838449 h 2838449"/>
                <a:gd name="connsiteX0" fmla="*/ 530879 w 1740555"/>
                <a:gd name="connsiteY0" fmla="*/ 0 h 2836068"/>
                <a:gd name="connsiteX1" fmla="*/ 35579 w 1740555"/>
                <a:gd name="connsiteY1" fmla="*/ 280988 h 2836068"/>
                <a:gd name="connsiteX2" fmla="*/ 142736 w 1740555"/>
                <a:gd name="connsiteY2" fmla="*/ 823913 h 2836068"/>
                <a:gd name="connsiteX3" fmla="*/ 766625 w 1740555"/>
                <a:gd name="connsiteY3" fmla="*/ 938213 h 2836068"/>
                <a:gd name="connsiteX4" fmla="*/ 1397654 w 1740555"/>
                <a:gd name="connsiteY4" fmla="*/ 1109661 h 2836068"/>
                <a:gd name="connsiteX5" fmla="*/ 1669117 w 1740555"/>
                <a:gd name="connsiteY5" fmla="*/ 1521619 h 2836068"/>
                <a:gd name="connsiteX6" fmla="*/ 1723886 w 1740555"/>
                <a:gd name="connsiteY6" fmla="*/ 1874043 h 2836068"/>
                <a:gd name="connsiteX7" fmla="*/ 1738174 w 1740555"/>
                <a:gd name="connsiteY7" fmla="*/ 2381251 h 2836068"/>
                <a:gd name="connsiteX8" fmla="*/ 1740555 w 1740555"/>
                <a:gd name="connsiteY8" fmla="*/ 2836068 h 2836068"/>
                <a:gd name="connsiteX0" fmla="*/ 530879 w 1740555"/>
                <a:gd name="connsiteY0" fmla="*/ 0 h 2836068"/>
                <a:gd name="connsiteX1" fmla="*/ 35579 w 1740555"/>
                <a:gd name="connsiteY1" fmla="*/ 280988 h 2836068"/>
                <a:gd name="connsiteX2" fmla="*/ 142736 w 1740555"/>
                <a:gd name="connsiteY2" fmla="*/ 823913 h 2836068"/>
                <a:gd name="connsiteX3" fmla="*/ 766625 w 1740555"/>
                <a:gd name="connsiteY3" fmla="*/ 938213 h 2836068"/>
                <a:gd name="connsiteX4" fmla="*/ 1397654 w 1740555"/>
                <a:gd name="connsiteY4" fmla="*/ 1109661 h 2836068"/>
                <a:gd name="connsiteX5" fmla="*/ 1669117 w 1740555"/>
                <a:gd name="connsiteY5" fmla="*/ 1521619 h 2836068"/>
                <a:gd name="connsiteX6" fmla="*/ 1723886 w 1740555"/>
                <a:gd name="connsiteY6" fmla="*/ 1874043 h 2836068"/>
                <a:gd name="connsiteX7" fmla="*/ 1738174 w 1740555"/>
                <a:gd name="connsiteY7" fmla="*/ 2381251 h 2836068"/>
                <a:gd name="connsiteX8" fmla="*/ 1740555 w 1740555"/>
                <a:gd name="connsiteY8" fmla="*/ 2836068 h 2836068"/>
                <a:gd name="connsiteX0" fmla="*/ 567864 w 1777540"/>
                <a:gd name="connsiteY0" fmla="*/ 0 h 2836068"/>
                <a:gd name="connsiteX1" fmla="*/ 72564 w 1777540"/>
                <a:gd name="connsiteY1" fmla="*/ 280988 h 2836068"/>
                <a:gd name="connsiteX2" fmla="*/ 179721 w 1777540"/>
                <a:gd name="connsiteY2" fmla="*/ 823913 h 2836068"/>
                <a:gd name="connsiteX3" fmla="*/ 803610 w 1777540"/>
                <a:gd name="connsiteY3" fmla="*/ 938213 h 2836068"/>
                <a:gd name="connsiteX4" fmla="*/ 1434639 w 1777540"/>
                <a:gd name="connsiteY4" fmla="*/ 1109661 h 2836068"/>
                <a:gd name="connsiteX5" fmla="*/ 1706102 w 1777540"/>
                <a:gd name="connsiteY5" fmla="*/ 1521619 h 2836068"/>
                <a:gd name="connsiteX6" fmla="*/ 1760871 w 1777540"/>
                <a:gd name="connsiteY6" fmla="*/ 1874043 h 2836068"/>
                <a:gd name="connsiteX7" fmla="*/ 1775159 w 1777540"/>
                <a:gd name="connsiteY7" fmla="*/ 2381251 h 2836068"/>
                <a:gd name="connsiteX8" fmla="*/ 1777540 w 1777540"/>
                <a:gd name="connsiteY8" fmla="*/ 2836068 h 2836068"/>
                <a:gd name="connsiteX0" fmla="*/ 543727 w 1753403"/>
                <a:gd name="connsiteY0" fmla="*/ 0 h 2836068"/>
                <a:gd name="connsiteX1" fmla="*/ 69858 w 1753403"/>
                <a:gd name="connsiteY1" fmla="*/ 283369 h 2836068"/>
                <a:gd name="connsiteX2" fmla="*/ 155584 w 1753403"/>
                <a:gd name="connsiteY2" fmla="*/ 823913 h 2836068"/>
                <a:gd name="connsiteX3" fmla="*/ 779473 w 1753403"/>
                <a:gd name="connsiteY3" fmla="*/ 938213 h 2836068"/>
                <a:gd name="connsiteX4" fmla="*/ 1410502 w 1753403"/>
                <a:gd name="connsiteY4" fmla="*/ 1109661 h 2836068"/>
                <a:gd name="connsiteX5" fmla="*/ 1681965 w 1753403"/>
                <a:gd name="connsiteY5" fmla="*/ 1521619 h 2836068"/>
                <a:gd name="connsiteX6" fmla="*/ 1736734 w 1753403"/>
                <a:gd name="connsiteY6" fmla="*/ 1874043 h 2836068"/>
                <a:gd name="connsiteX7" fmla="*/ 1751022 w 1753403"/>
                <a:gd name="connsiteY7" fmla="*/ 2381251 h 2836068"/>
                <a:gd name="connsiteX8" fmla="*/ 1753403 w 1753403"/>
                <a:gd name="connsiteY8" fmla="*/ 2836068 h 2836068"/>
                <a:gd name="connsiteX0" fmla="*/ 499397 w 1709073"/>
                <a:gd name="connsiteY0" fmla="*/ 0 h 2836068"/>
                <a:gd name="connsiteX1" fmla="*/ 25528 w 1709073"/>
                <a:gd name="connsiteY1" fmla="*/ 283369 h 2836068"/>
                <a:gd name="connsiteX2" fmla="*/ 135067 w 1709073"/>
                <a:gd name="connsiteY2" fmla="*/ 835819 h 2836068"/>
                <a:gd name="connsiteX3" fmla="*/ 735143 w 1709073"/>
                <a:gd name="connsiteY3" fmla="*/ 938213 h 2836068"/>
                <a:gd name="connsiteX4" fmla="*/ 1366172 w 1709073"/>
                <a:gd name="connsiteY4" fmla="*/ 1109661 h 2836068"/>
                <a:gd name="connsiteX5" fmla="*/ 1637635 w 1709073"/>
                <a:gd name="connsiteY5" fmla="*/ 1521619 h 2836068"/>
                <a:gd name="connsiteX6" fmla="*/ 1692404 w 1709073"/>
                <a:gd name="connsiteY6" fmla="*/ 1874043 h 2836068"/>
                <a:gd name="connsiteX7" fmla="*/ 1706692 w 1709073"/>
                <a:gd name="connsiteY7" fmla="*/ 2381251 h 2836068"/>
                <a:gd name="connsiteX8" fmla="*/ 1709073 w 1709073"/>
                <a:gd name="connsiteY8" fmla="*/ 2836068 h 2836068"/>
                <a:gd name="connsiteX0" fmla="*/ 499327 w 1709003"/>
                <a:gd name="connsiteY0" fmla="*/ 0 h 2836068"/>
                <a:gd name="connsiteX1" fmla="*/ 25458 w 1709003"/>
                <a:gd name="connsiteY1" fmla="*/ 283369 h 2836068"/>
                <a:gd name="connsiteX2" fmla="*/ 134997 w 1709003"/>
                <a:gd name="connsiteY2" fmla="*/ 835819 h 2836068"/>
                <a:gd name="connsiteX3" fmla="*/ 732691 w 1709003"/>
                <a:gd name="connsiteY3" fmla="*/ 966788 h 2836068"/>
                <a:gd name="connsiteX4" fmla="*/ 1366102 w 1709003"/>
                <a:gd name="connsiteY4" fmla="*/ 1109661 h 2836068"/>
                <a:gd name="connsiteX5" fmla="*/ 1637565 w 1709003"/>
                <a:gd name="connsiteY5" fmla="*/ 1521619 h 2836068"/>
                <a:gd name="connsiteX6" fmla="*/ 1692334 w 1709003"/>
                <a:gd name="connsiteY6" fmla="*/ 1874043 h 2836068"/>
                <a:gd name="connsiteX7" fmla="*/ 1706622 w 1709003"/>
                <a:gd name="connsiteY7" fmla="*/ 2381251 h 2836068"/>
                <a:gd name="connsiteX8" fmla="*/ 1709003 w 1709003"/>
                <a:gd name="connsiteY8" fmla="*/ 2836068 h 2836068"/>
                <a:gd name="connsiteX0" fmla="*/ 499327 w 1709003"/>
                <a:gd name="connsiteY0" fmla="*/ 0 h 2836068"/>
                <a:gd name="connsiteX1" fmla="*/ 25458 w 1709003"/>
                <a:gd name="connsiteY1" fmla="*/ 283369 h 2836068"/>
                <a:gd name="connsiteX2" fmla="*/ 134997 w 1709003"/>
                <a:gd name="connsiteY2" fmla="*/ 835819 h 2836068"/>
                <a:gd name="connsiteX3" fmla="*/ 732691 w 1709003"/>
                <a:gd name="connsiteY3" fmla="*/ 966788 h 2836068"/>
                <a:gd name="connsiteX4" fmla="*/ 1366102 w 1709003"/>
                <a:gd name="connsiteY4" fmla="*/ 1109661 h 2836068"/>
                <a:gd name="connsiteX5" fmla="*/ 1637565 w 1709003"/>
                <a:gd name="connsiteY5" fmla="*/ 1521619 h 2836068"/>
                <a:gd name="connsiteX6" fmla="*/ 1692334 w 1709003"/>
                <a:gd name="connsiteY6" fmla="*/ 1874043 h 2836068"/>
                <a:gd name="connsiteX7" fmla="*/ 1706622 w 1709003"/>
                <a:gd name="connsiteY7" fmla="*/ 2381251 h 2836068"/>
                <a:gd name="connsiteX8" fmla="*/ 1709003 w 1709003"/>
                <a:gd name="connsiteY8" fmla="*/ 2836068 h 2836068"/>
                <a:gd name="connsiteX0" fmla="*/ 499327 w 1709003"/>
                <a:gd name="connsiteY0" fmla="*/ 0 h 2836068"/>
                <a:gd name="connsiteX1" fmla="*/ 25458 w 1709003"/>
                <a:gd name="connsiteY1" fmla="*/ 283369 h 2836068"/>
                <a:gd name="connsiteX2" fmla="*/ 134997 w 1709003"/>
                <a:gd name="connsiteY2" fmla="*/ 835819 h 2836068"/>
                <a:gd name="connsiteX3" fmla="*/ 732691 w 1709003"/>
                <a:gd name="connsiteY3" fmla="*/ 966788 h 2836068"/>
                <a:gd name="connsiteX4" fmla="*/ 1366102 w 1709003"/>
                <a:gd name="connsiteY4" fmla="*/ 1109661 h 2836068"/>
                <a:gd name="connsiteX5" fmla="*/ 1637565 w 1709003"/>
                <a:gd name="connsiteY5" fmla="*/ 1521619 h 2836068"/>
                <a:gd name="connsiteX6" fmla="*/ 1692334 w 1709003"/>
                <a:gd name="connsiteY6" fmla="*/ 1874043 h 2836068"/>
                <a:gd name="connsiteX7" fmla="*/ 1706622 w 1709003"/>
                <a:gd name="connsiteY7" fmla="*/ 2381251 h 2836068"/>
                <a:gd name="connsiteX8" fmla="*/ 1709003 w 1709003"/>
                <a:gd name="connsiteY8" fmla="*/ 2836068 h 2836068"/>
                <a:gd name="connsiteX0" fmla="*/ 499327 w 1709003"/>
                <a:gd name="connsiteY0" fmla="*/ 0 h 2836068"/>
                <a:gd name="connsiteX1" fmla="*/ 25458 w 1709003"/>
                <a:gd name="connsiteY1" fmla="*/ 283369 h 2836068"/>
                <a:gd name="connsiteX2" fmla="*/ 134997 w 1709003"/>
                <a:gd name="connsiteY2" fmla="*/ 835819 h 2836068"/>
                <a:gd name="connsiteX3" fmla="*/ 732691 w 1709003"/>
                <a:gd name="connsiteY3" fmla="*/ 966788 h 2836068"/>
                <a:gd name="connsiteX4" fmla="*/ 1366102 w 1709003"/>
                <a:gd name="connsiteY4" fmla="*/ 1109661 h 2836068"/>
                <a:gd name="connsiteX5" fmla="*/ 1637565 w 1709003"/>
                <a:gd name="connsiteY5" fmla="*/ 1521619 h 2836068"/>
                <a:gd name="connsiteX6" fmla="*/ 1692334 w 1709003"/>
                <a:gd name="connsiteY6" fmla="*/ 1874043 h 2836068"/>
                <a:gd name="connsiteX7" fmla="*/ 1706622 w 1709003"/>
                <a:gd name="connsiteY7" fmla="*/ 2381251 h 2836068"/>
                <a:gd name="connsiteX8" fmla="*/ 1709003 w 1709003"/>
                <a:gd name="connsiteY8" fmla="*/ 2836068 h 2836068"/>
                <a:gd name="connsiteX0" fmla="*/ 499327 w 1709003"/>
                <a:gd name="connsiteY0" fmla="*/ 0 h 2836068"/>
                <a:gd name="connsiteX1" fmla="*/ 25458 w 1709003"/>
                <a:gd name="connsiteY1" fmla="*/ 283369 h 2836068"/>
                <a:gd name="connsiteX2" fmla="*/ 134997 w 1709003"/>
                <a:gd name="connsiteY2" fmla="*/ 835819 h 2836068"/>
                <a:gd name="connsiteX3" fmla="*/ 732691 w 1709003"/>
                <a:gd name="connsiteY3" fmla="*/ 966788 h 2836068"/>
                <a:gd name="connsiteX4" fmla="*/ 1373246 w 1709003"/>
                <a:gd name="connsiteY4" fmla="*/ 1114423 h 2836068"/>
                <a:gd name="connsiteX5" fmla="*/ 1637565 w 1709003"/>
                <a:gd name="connsiteY5" fmla="*/ 1521619 h 2836068"/>
                <a:gd name="connsiteX6" fmla="*/ 1692334 w 1709003"/>
                <a:gd name="connsiteY6" fmla="*/ 1874043 h 2836068"/>
                <a:gd name="connsiteX7" fmla="*/ 1706622 w 1709003"/>
                <a:gd name="connsiteY7" fmla="*/ 2381251 h 2836068"/>
                <a:gd name="connsiteX8" fmla="*/ 1709003 w 1709003"/>
                <a:gd name="connsiteY8" fmla="*/ 2836068 h 2836068"/>
                <a:gd name="connsiteX0" fmla="*/ 499327 w 1709003"/>
                <a:gd name="connsiteY0" fmla="*/ 0 h 2836068"/>
                <a:gd name="connsiteX1" fmla="*/ 25458 w 1709003"/>
                <a:gd name="connsiteY1" fmla="*/ 283369 h 2836068"/>
                <a:gd name="connsiteX2" fmla="*/ 134997 w 1709003"/>
                <a:gd name="connsiteY2" fmla="*/ 835819 h 2836068"/>
                <a:gd name="connsiteX3" fmla="*/ 732691 w 1709003"/>
                <a:gd name="connsiteY3" fmla="*/ 966788 h 2836068"/>
                <a:gd name="connsiteX4" fmla="*/ 1373246 w 1709003"/>
                <a:gd name="connsiteY4" fmla="*/ 1114423 h 2836068"/>
                <a:gd name="connsiteX5" fmla="*/ 1673284 w 1709003"/>
                <a:gd name="connsiteY5" fmla="*/ 1512094 h 2836068"/>
                <a:gd name="connsiteX6" fmla="*/ 1692334 w 1709003"/>
                <a:gd name="connsiteY6" fmla="*/ 1874043 h 2836068"/>
                <a:gd name="connsiteX7" fmla="*/ 1706622 w 1709003"/>
                <a:gd name="connsiteY7" fmla="*/ 2381251 h 2836068"/>
                <a:gd name="connsiteX8" fmla="*/ 1709003 w 1709003"/>
                <a:gd name="connsiteY8" fmla="*/ 2836068 h 2836068"/>
                <a:gd name="connsiteX0" fmla="*/ 499327 w 1735884"/>
                <a:gd name="connsiteY0" fmla="*/ 0 h 2836068"/>
                <a:gd name="connsiteX1" fmla="*/ 25458 w 1735884"/>
                <a:gd name="connsiteY1" fmla="*/ 283369 h 2836068"/>
                <a:gd name="connsiteX2" fmla="*/ 134997 w 1735884"/>
                <a:gd name="connsiteY2" fmla="*/ 835819 h 2836068"/>
                <a:gd name="connsiteX3" fmla="*/ 732691 w 1735884"/>
                <a:gd name="connsiteY3" fmla="*/ 966788 h 2836068"/>
                <a:gd name="connsiteX4" fmla="*/ 1373246 w 1735884"/>
                <a:gd name="connsiteY4" fmla="*/ 1114423 h 2836068"/>
                <a:gd name="connsiteX5" fmla="*/ 1673284 w 1735884"/>
                <a:gd name="connsiteY5" fmla="*/ 1512094 h 2836068"/>
                <a:gd name="connsiteX6" fmla="*/ 1735196 w 1735884"/>
                <a:gd name="connsiteY6" fmla="*/ 1876425 h 2836068"/>
                <a:gd name="connsiteX7" fmla="*/ 1706622 w 1735884"/>
                <a:gd name="connsiteY7" fmla="*/ 2381251 h 2836068"/>
                <a:gd name="connsiteX8" fmla="*/ 1709003 w 1735884"/>
                <a:gd name="connsiteY8" fmla="*/ 2836068 h 2836068"/>
                <a:gd name="connsiteX0" fmla="*/ 499327 w 1748818"/>
                <a:gd name="connsiteY0" fmla="*/ 0 h 2836068"/>
                <a:gd name="connsiteX1" fmla="*/ 25458 w 1748818"/>
                <a:gd name="connsiteY1" fmla="*/ 283369 h 2836068"/>
                <a:gd name="connsiteX2" fmla="*/ 134997 w 1748818"/>
                <a:gd name="connsiteY2" fmla="*/ 835819 h 2836068"/>
                <a:gd name="connsiteX3" fmla="*/ 732691 w 1748818"/>
                <a:gd name="connsiteY3" fmla="*/ 966788 h 2836068"/>
                <a:gd name="connsiteX4" fmla="*/ 1373246 w 1748818"/>
                <a:gd name="connsiteY4" fmla="*/ 1114423 h 2836068"/>
                <a:gd name="connsiteX5" fmla="*/ 1673284 w 1748818"/>
                <a:gd name="connsiteY5" fmla="*/ 1512094 h 2836068"/>
                <a:gd name="connsiteX6" fmla="*/ 1735196 w 1748818"/>
                <a:gd name="connsiteY6" fmla="*/ 1876425 h 2836068"/>
                <a:gd name="connsiteX7" fmla="*/ 1747104 w 1748818"/>
                <a:gd name="connsiteY7" fmla="*/ 2393157 h 2836068"/>
                <a:gd name="connsiteX8" fmla="*/ 1709003 w 1748818"/>
                <a:gd name="connsiteY8" fmla="*/ 2836068 h 2836068"/>
                <a:gd name="connsiteX0" fmla="*/ 499327 w 1751866"/>
                <a:gd name="connsiteY0" fmla="*/ 0 h 2843211"/>
                <a:gd name="connsiteX1" fmla="*/ 25458 w 1751866"/>
                <a:gd name="connsiteY1" fmla="*/ 283369 h 2843211"/>
                <a:gd name="connsiteX2" fmla="*/ 134997 w 1751866"/>
                <a:gd name="connsiteY2" fmla="*/ 835819 h 2843211"/>
                <a:gd name="connsiteX3" fmla="*/ 732691 w 1751866"/>
                <a:gd name="connsiteY3" fmla="*/ 966788 h 2843211"/>
                <a:gd name="connsiteX4" fmla="*/ 1373246 w 1751866"/>
                <a:gd name="connsiteY4" fmla="*/ 1114423 h 2843211"/>
                <a:gd name="connsiteX5" fmla="*/ 1673284 w 1751866"/>
                <a:gd name="connsiteY5" fmla="*/ 1512094 h 2843211"/>
                <a:gd name="connsiteX6" fmla="*/ 1735196 w 1751866"/>
                <a:gd name="connsiteY6" fmla="*/ 1876425 h 2843211"/>
                <a:gd name="connsiteX7" fmla="*/ 1747104 w 1751866"/>
                <a:gd name="connsiteY7" fmla="*/ 2393157 h 2843211"/>
                <a:gd name="connsiteX8" fmla="*/ 1751866 w 1751866"/>
                <a:gd name="connsiteY8" fmla="*/ 2843211 h 2843211"/>
                <a:gd name="connsiteX0" fmla="*/ 499327 w 1751866"/>
                <a:gd name="connsiteY0" fmla="*/ 0 h 2843211"/>
                <a:gd name="connsiteX1" fmla="*/ 25458 w 1751866"/>
                <a:gd name="connsiteY1" fmla="*/ 283369 h 2843211"/>
                <a:gd name="connsiteX2" fmla="*/ 134997 w 1751866"/>
                <a:gd name="connsiteY2" fmla="*/ 835819 h 2843211"/>
                <a:gd name="connsiteX3" fmla="*/ 732691 w 1751866"/>
                <a:gd name="connsiteY3" fmla="*/ 966788 h 2843211"/>
                <a:gd name="connsiteX4" fmla="*/ 1373246 w 1751866"/>
                <a:gd name="connsiteY4" fmla="*/ 1114423 h 2843211"/>
                <a:gd name="connsiteX5" fmla="*/ 1673284 w 1751866"/>
                <a:gd name="connsiteY5" fmla="*/ 1512094 h 2843211"/>
                <a:gd name="connsiteX6" fmla="*/ 1735196 w 1751866"/>
                <a:gd name="connsiteY6" fmla="*/ 1876425 h 2843211"/>
                <a:gd name="connsiteX7" fmla="*/ 1747104 w 1751866"/>
                <a:gd name="connsiteY7" fmla="*/ 2393157 h 2843211"/>
                <a:gd name="connsiteX8" fmla="*/ 1751866 w 1751866"/>
                <a:gd name="connsiteY8" fmla="*/ 2843211 h 2843211"/>
                <a:gd name="connsiteX0" fmla="*/ 499327 w 1751866"/>
                <a:gd name="connsiteY0" fmla="*/ 0 h 2843211"/>
                <a:gd name="connsiteX1" fmla="*/ 25458 w 1751866"/>
                <a:gd name="connsiteY1" fmla="*/ 283369 h 2843211"/>
                <a:gd name="connsiteX2" fmla="*/ 134997 w 1751866"/>
                <a:gd name="connsiteY2" fmla="*/ 835819 h 2843211"/>
                <a:gd name="connsiteX3" fmla="*/ 732691 w 1751866"/>
                <a:gd name="connsiteY3" fmla="*/ 966788 h 2843211"/>
                <a:gd name="connsiteX4" fmla="*/ 1373246 w 1751866"/>
                <a:gd name="connsiteY4" fmla="*/ 1114423 h 2843211"/>
                <a:gd name="connsiteX5" fmla="*/ 1673284 w 1751866"/>
                <a:gd name="connsiteY5" fmla="*/ 1512094 h 2843211"/>
                <a:gd name="connsiteX6" fmla="*/ 1735196 w 1751866"/>
                <a:gd name="connsiteY6" fmla="*/ 1876425 h 2843211"/>
                <a:gd name="connsiteX7" fmla="*/ 1747104 w 1751866"/>
                <a:gd name="connsiteY7" fmla="*/ 2393157 h 2843211"/>
                <a:gd name="connsiteX8" fmla="*/ 1751866 w 1751866"/>
                <a:gd name="connsiteY8" fmla="*/ 2843211 h 2843211"/>
                <a:gd name="connsiteX0" fmla="*/ 499327 w 1751866"/>
                <a:gd name="connsiteY0" fmla="*/ 0 h 2843211"/>
                <a:gd name="connsiteX1" fmla="*/ 25458 w 1751866"/>
                <a:gd name="connsiteY1" fmla="*/ 283369 h 2843211"/>
                <a:gd name="connsiteX2" fmla="*/ 134997 w 1751866"/>
                <a:gd name="connsiteY2" fmla="*/ 835819 h 2843211"/>
                <a:gd name="connsiteX3" fmla="*/ 732691 w 1751866"/>
                <a:gd name="connsiteY3" fmla="*/ 966788 h 2843211"/>
                <a:gd name="connsiteX4" fmla="*/ 1373246 w 1751866"/>
                <a:gd name="connsiteY4" fmla="*/ 1114423 h 2843211"/>
                <a:gd name="connsiteX5" fmla="*/ 1673284 w 1751866"/>
                <a:gd name="connsiteY5" fmla="*/ 1512094 h 2843211"/>
                <a:gd name="connsiteX6" fmla="*/ 1735196 w 1751866"/>
                <a:gd name="connsiteY6" fmla="*/ 1876425 h 2843211"/>
                <a:gd name="connsiteX7" fmla="*/ 1747104 w 1751866"/>
                <a:gd name="connsiteY7" fmla="*/ 2393157 h 2843211"/>
                <a:gd name="connsiteX8" fmla="*/ 1751866 w 1751866"/>
                <a:gd name="connsiteY8" fmla="*/ 2843211 h 2843211"/>
                <a:gd name="connsiteX0" fmla="*/ 499818 w 1752357"/>
                <a:gd name="connsiteY0" fmla="*/ 0 h 2843211"/>
                <a:gd name="connsiteX1" fmla="*/ 25949 w 1752357"/>
                <a:gd name="connsiteY1" fmla="*/ 283369 h 2843211"/>
                <a:gd name="connsiteX2" fmla="*/ 135488 w 1752357"/>
                <a:gd name="connsiteY2" fmla="*/ 835819 h 2843211"/>
                <a:gd name="connsiteX3" fmla="*/ 749851 w 1752357"/>
                <a:gd name="connsiteY3" fmla="*/ 957263 h 2843211"/>
                <a:gd name="connsiteX4" fmla="*/ 1373737 w 1752357"/>
                <a:gd name="connsiteY4" fmla="*/ 1114423 h 2843211"/>
                <a:gd name="connsiteX5" fmla="*/ 1673775 w 1752357"/>
                <a:gd name="connsiteY5" fmla="*/ 1512094 h 2843211"/>
                <a:gd name="connsiteX6" fmla="*/ 1735687 w 1752357"/>
                <a:gd name="connsiteY6" fmla="*/ 1876425 h 2843211"/>
                <a:gd name="connsiteX7" fmla="*/ 1747595 w 1752357"/>
                <a:gd name="connsiteY7" fmla="*/ 2393157 h 2843211"/>
                <a:gd name="connsiteX8" fmla="*/ 1752357 w 1752357"/>
                <a:gd name="connsiteY8" fmla="*/ 2843211 h 2843211"/>
                <a:gd name="connsiteX0" fmla="*/ 526207 w 1778746"/>
                <a:gd name="connsiteY0" fmla="*/ 0 h 2843211"/>
                <a:gd name="connsiteX1" fmla="*/ 21382 w 1778746"/>
                <a:gd name="connsiteY1" fmla="*/ 369094 h 2843211"/>
                <a:gd name="connsiteX2" fmla="*/ 161877 w 1778746"/>
                <a:gd name="connsiteY2" fmla="*/ 835819 h 2843211"/>
                <a:gd name="connsiteX3" fmla="*/ 776240 w 1778746"/>
                <a:gd name="connsiteY3" fmla="*/ 957263 h 2843211"/>
                <a:gd name="connsiteX4" fmla="*/ 1400126 w 1778746"/>
                <a:gd name="connsiteY4" fmla="*/ 1114423 h 2843211"/>
                <a:gd name="connsiteX5" fmla="*/ 1700164 w 1778746"/>
                <a:gd name="connsiteY5" fmla="*/ 1512094 h 2843211"/>
                <a:gd name="connsiteX6" fmla="*/ 1762076 w 1778746"/>
                <a:gd name="connsiteY6" fmla="*/ 1876425 h 2843211"/>
                <a:gd name="connsiteX7" fmla="*/ 1773984 w 1778746"/>
                <a:gd name="connsiteY7" fmla="*/ 2393157 h 2843211"/>
                <a:gd name="connsiteX8" fmla="*/ 1778746 w 1778746"/>
                <a:gd name="connsiteY8" fmla="*/ 2843211 h 2843211"/>
                <a:gd name="connsiteX0" fmla="*/ 526207 w 1778746"/>
                <a:gd name="connsiteY0" fmla="*/ 0 h 2843211"/>
                <a:gd name="connsiteX1" fmla="*/ 21382 w 1778746"/>
                <a:gd name="connsiteY1" fmla="*/ 369094 h 2843211"/>
                <a:gd name="connsiteX2" fmla="*/ 161877 w 1778746"/>
                <a:gd name="connsiteY2" fmla="*/ 835819 h 2843211"/>
                <a:gd name="connsiteX3" fmla="*/ 776240 w 1778746"/>
                <a:gd name="connsiteY3" fmla="*/ 957263 h 2843211"/>
                <a:gd name="connsiteX4" fmla="*/ 1400126 w 1778746"/>
                <a:gd name="connsiteY4" fmla="*/ 1114423 h 2843211"/>
                <a:gd name="connsiteX5" fmla="*/ 1700164 w 1778746"/>
                <a:gd name="connsiteY5" fmla="*/ 1512094 h 2843211"/>
                <a:gd name="connsiteX6" fmla="*/ 1762076 w 1778746"/>
                <a:gd name="connsiteY6" fmla="*/ 1876425 h 2843211"/>
                <a:gd name="connsiteX7" fmla="*/ 1773984 w 1778746"/>
                <a:gd name="connsiteY7" fmla="*/ 2393157 h 2843211"/>
                <a:gd name="connsiteX8" fmla="*/ 1778746 w 1778746"/>
                <a:gd name="connsiteY8" fmla="*/ 2843211 h 2843211"/>
                <a:gd name="connsiteX0" fmla="*/ 519988 w 1772527"/>
                <a:gd name="connsiteY0" fmla="*/ 0 h 2843211"/>
                <a:gd name="connsiteX1" fmla="*/ 22307 w 1772527"/>
                <a:gd name="connsiteY1" fmla="*/ 352425 h 2843211"/>
                <a:gd name="connsiteX2" fmla="*/ 155658 w 1772527"/>
                <a:gd name="connsiteY2" fmla="*/ 835819 h 2843211"/>
                <a:gd name="connsiteX3" fmla="*/ 770021 w 1772527"/>
                <a:gd name="connsiteY3" fmla="*/ 957263 h 2843211"/>
                <a:gd name="connsiteX4" fmla="*/ 1393907 w 1772527"/>
                <a:gd name="connsiteY4" fmla="*/ 1114423 h 2843211"/>
                <a:gd name="connsiteX5" fmla="*/ 1693945 w 1772527"/>
                <a:gd name="connsiteY5" fmla="*/ 1512094 h 2843211"/>
                <a:gd name="connsiteX6" fmla="*/ 1755857 w 1772527"/>
                <a:gd name="connsiteY6" fmla="*/ 1876425 h 2843211"/>
                <a:gd name="connsiteX7" fmla="*/ 1767765 w 1772527"/>
                <a:gd name="connsiteY7" fmla="*/ 2393157 h 2843211"/>
                <a:gd name="connsiteX8" fmla="*/ 1772527 w 1772527"/>
                <a:gd name="connsiteY8" fmla="*/ 2843211 h 28432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772527" h="2843211">
                  <a:moveTo>
                    <a:pt x="519988" y="0"/>
                  </a:moveTo>
                  <a:cubicBezTo>
                    <a:pt x="303692" y="77787"/>
                    <a:pt x="83029" y="213122"/>
                    <a:pt x="22307" y="352425"/>
                  </a:cubicBezTo>
                  <a:cubicBezTo>
                    <a:pt x="-38415" y="491728"/>
                    <a:pt x="31039" y="735013"/>
                    <a:pt x="155658" y="835819"/>
                  </a:cubicBezTo>
                  <a:cubicBezTo>
                    <a:pt x="280277" y="936625"/>
                    <a:pt x="523165" y="934642"/>
                    <a:pt x="770021" y="957263"/>
                  </a:cubicBezTo>
                  <a:cubicBezTo>
                    <a:pt x="1016877" y="979884"/>
                    <a:pt x="1239920" y="1021951"/>
                    <a:pt x="1393907" y="1114423"/>
                  </a:cubicBezTo>
                  <a:cubicBezTo>
                    <a:pt x="1547894" y="1206895"/>
                    <a:pt x="1657433" y="1375569"/>
                    <a:pt x="1693945" y="1512094"/>
                  </a:cubicBezTo>
                  <a:cubicBezTo>
                    <a:pt x="1730457" y="1648619"/>
                    <a:pt x="1743554" y="1729581"/>
                    <a:pt x="1755857" y="1876425"/>
                  </a:cubicBezTo>
                  <a:cubicBezTo>
                    <a:pt x="1768160" y="2023269"/>
                    <a:pt x="1764987" y="2232026"/>
                    <a:pt x="1767765" y="2393157"/>
                  </a:cubicBezTo>
                  <a:cubicBezTo>
                    <a:pt x="1770543" y="2554288"/>
                    <a:pt x="1771733" y="2675829"/>
                    <a:pt x="1772527" y="284321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grpSp>
        <p:nvGrpSpPr>
          <p:cNvPr id="43" name="Gruppo 42">
            <a:extLst>
              <a:ext uri="{FF2B5EF4-FFF2-40B4-BE49-F238E27FC236}">
                <a16:creationId xmlns:a16="http://schemas.microsoft.com/office/drawing/2014/main" id="{9F5D7273-5660-45CD-92CD-B3F5278DB990}"/>
              </a:ext>
            </a:extLst>
          </p:cNvPr>
          <p:cNvGrpSpPr/>
          <p:nvPr/>
        </p:nvGrpSpPr>
        <p:grpSpPr>
          <a:xfrm>
            <a:off x="7739230" y="2823450"/>
            <a:ext cx="1192457" cy="187889"/>
            <a:chOff x="2311254" y="2823450"/>
            <a:chExt cx="1192457" cy="187889"/>
          </a:xfrm>
        </p:grpSpPr>
        <p:sp>
          <p:nvSpPr>
            <p:cNvPr id="32" name="Figura a mano libera: forma 31">
              <a:extLst>
                <a:ext uri="{FF2B5EF4-FFF2-40B4-BE49-F238E27FC236}">
                  <a16:creationId xmlns:a16="http://schemas.microsoft.com/office/drawing/2014/main" id="{AE896D56-A0B3-416C-88C0-6774B4256CC3}"/>
                </a:ext>
              </a:extLst>
            </p:cNvPr>
            <p:cNvSpPr/>
            <p:nvPr/>
          </p:nvSpPr>
          <p:spPr>
            <a:xfrm>
              <a:off x="2311254" y="2831965"/>
              <a:ext cx="1192457" cy="179374"/>
            </a:xfrm>
            <a:custGeom>
              <a:avLst/>
              <a:gdLst>
                <a:gd name="connsiteX0" fmla="*/ 0 w 803685"/>
                <a:gd name="connsiteY0" fmla="*/ 309974 h 309974"/>
                <a:gd name="connsiteX1" fmla="*/ 209550 w 803685"/>
                <a:gd name="connsiteY1" fmla="*/ 107568 h 309974"/>
                <a:gd name="connsiteX2" fmla="*/ 750093 w 803685"/>
                <a:gd name="connsiteY2" fmla="*/ 7555 h 309974"/>
                <a:gd name="connsiteX3" fmla="*/ 754856 w 803685"/>
                <a:gd name="connsiteY3" fmla="*/ 14699 h 309974"/>
                <a:gd name="connsiteX0" fmla="*/ 0 w 802578"/>
                <a:gd name="connsiteY0" fmla="*/ 304930 h 304930"/>
                <a:gd name="connsiteX1" fmla="*/ 209550 w 802578"/>
                <a:gd name="connsiteY1" fmla="*/ 102524 h 304930"/>
                <a:gd name="connsiteX2" fmla="*/ 750093 w 802578"/>
                <a:gd name="connsiteY2" fmla="*/ 2511 h 304930"/>
                <a:gd name="connsiteX3" fmla="*/ 752474 w 802578"/>
                <a:gd name="connsiteY3" fmla="*/ 33467 h 304930"/>
                <a:gd name="connsiteX0" fmla="*/ 0 w 752474"/>
                <a:gd name="connsiteY0" fmla="*/ 271463 h 271463"/>
                <a:gd name="connsiteX1" fmla="*/ 209550 w 752474"/>
                <a:gd name="connsiteY1" fmla="*/ 69057 h 271463"/>
                <a:gd name="connsiteX2" fmla="*/ 752474 w 752474"/>
                <a:gd name="connsiteY2" fmla="*/ 0 h 271463"/>
                <a:gd name="connsiteX0" fmla="*/ 0 w 752474"/>
                <a:gd name="connsiteY0" fmla="*/ 302419 h 302419"/>
                <a:gd name="connsiteX1" fmla="*/ 209550 w 752474"/>
                <a:gd name="connsiteY1" fmla="*/ 100013 h 302419"/>
                <a:gd name="connsiteX2" fmla="*/ 752474 w 752474"/>
                <a:gd name="connsiteY2" fmla="*/ 0 h 302419"/>
                <a:gd name="connsiteX0" fmla="*/ 0 w 752474"/>
                <a:gd name="connsiteY0" fmla="*/ 302419 h 302419"/>
                <a:gd name="connsiteX1" fmla="*/ 211931 w 752474"/>
                <a:gd name="connsiteY1" fmla="*/ 73819 h 302419"/>
                <a:gd name="connsiteX2" fmla="*/ 752474 w 752474"/>
                <a:gd name="connsiteY2" fmla="*/ 0 h 302419"/>
                <a:gd name="connsiteX0" fmla="*/ 0 w 752474"/>
                <a:gd name="connsiteY0" fmla="*/ 302419 h 302419"/>
                <a:gd name="connsiteX1" fmla="*/ 211931 w 752474"/>
                <a:gd name="connsiteY1" fmla="*/ 73819 h 302419"/>
                <a:gd name="connsiteX2" fmla="*/ 752474 w 752474"/>
                <a:gd name="connsiteY2" fmla="*/ 0 h 302419"/>
                <a:gd name="connsiteX0" fmla="*/ 0 w 752474"/>
                <a:gd name="connsiteY0" fmla="*/ 302419 h 302419"/>
                <a:gd name="connsiteX1" fmla="*/ 211931 w 752474"/>
                <a:gd name="connsiteY1" fmla="*/ 73819 h 302419"/>
                <a:gd name="connsiteX2" fmla="*/ 752474 w 752474"/>
                <a:gd name="connsiteY2" fmla="*/ 0 h 302419"/>
                <a:gd name="connsiteX0" fmla="*/ 0 w 752474"/>
                <a:gd name="connsiteY0" fmla="*/ 302419 h 302419"/>
                <a:gd name="connsiteX1" fmla="*/ 217941 w 752474"/>
                <a:gd name="connsiteY1" fmla="*/ 45715 h 302419"/>
                <a:gd name="connsiteX2" fmla="*/ 752474 w 752474"/>
                <a:gd name="connsiteY2" fmla="*/ 0 h 30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474" h="302419">
                  <a:moveTo>
                    <a:pt x="0" y="302419"/>
                  </a:moveTo>
                  <a:cubicBezTo>
                    <a:pt x="42267" y="226417"/>
                    <a:pt x="102054" y="88975"/>
                    <a:pt x="217941" y="45715"/>
                  </a:cubicBezTo>
                  <a:cubicBezTo>
                    <a:pt x="333828" y="2455"/>
                    <a:pt x="639365" y="14387"/>
                    <a:pt x="752474" y="0"/>
                  </a:cubicBezTo>
                </a:path>
              </a:pathLst>
            </a:cu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33" name="Connettore diritto 32">
              <a:extLst>
                <a:ext uri="{FF2B5EF4-FFF2-40B4-BE49-F238E27FC236}">
                  <a16:creationId xmlns:a16="http://schemas.microsoft.com/office/drawing/2014/main" id="{F67F55A1-450F-427A-B9D9-862366D5F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29025" y="2823450"/>
              <a:ext cx="72492" cy="84674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799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egnaposto testo 2">
            <a:extLst>
              <a:ext uri="{FF2B5EF4-FFF2-40B4-BE49-F238E27FC236}">
                <a16:creationId xmlns:a16="http://schemas.microsoft.com/office/drawing/2014/main" id="{202F39E4-7486-2742-9EEC-C599025B8804}"/>
              </a:ext>
            </a:extLst>
          </p:cNvPr>
          <p:cNvSpPr txBox="1">
            <a:spLocks/>
          </p:cNvSpPr>
          <p:nvPr/>
        </p:nvSpPr>
        <p:spPr>
          <a:xfrm>
            <a:off x="1559496" y="316646"/>
            <a:ext cx="4852104" cy="63139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i="1" dirty="0"/>
              <a:t>Possible Heat Pump</a:t>
            </a:r>
          </a:p>
        </p:txBody>
      </p:sp>
      <p:sp>
        <p:nvSpPr>
          <p:cNvPr id="5" name="Esagono orizzontale 4">
            <a:extLst>
              <a:ext uri="{FF2B5EF4-FFF2-40B4-BE49-F238E27FC236}">
                <a16:creationId xmlns:a16="http://schemas.microsoft.com/office/drawing/2014/main" id="{4EB52D8C-3239-E14B-A1FB-66246F96CC44}"/>
              </a:ext>
            </a:extLst>
          </p:cNvPr>
          <p:cNvSpPr/>
          <p:nvPr/>
        </p:nvSpPr>
        <p:spPr>
          <a:xfrm>
            <a:off x="1127448" y="439992"/>
            <a:ext cx="432048" cy="384701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2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CD5EAEF-5BBC-477E-86A4-6361B9DC5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72" y="11447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17E6255-CFC0-4582-B7B3-93C59FB628A3}"/>
              </a:ext>
            </a:extLst>
          </p:cNvPr>
          <p:cNvSpPr/>
          <p:nvPr/>
        </p:nvSpPr>
        <p:spPr>
          <a:xfrm>
            <a:off x="4159765" y="5394376"/>
            <a:ext cx="38288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Conditions:</a:t>
            </a:r>
            <a:r>
              <a:rPr lang="en-GB" dirty="0">
                <a:latin typeface="+mj-lt"/>
              </a:rPr>
              <a:t> Vertical Well, 500m deep,</a:t>
            </a:r>
          </a:p>
          <a:p>
            <a:r>
              <a:rPr lang="en-GB" dirty="0">
                <a:latin typeface="+mj-lt"/>
              </a:rPr>
              <a:t>7 inch casing. Geology from Balmatt, </a:t>
            </a:r>
          </a:p>
          <a:p>
            <a:r>
              <a:rPr lang="en-GB" dirty="0">
                <a:latin typeface="+mj-lt"/>
              </a:rPr>
              <a:t>No fluid flow in the reservoir  </a:t>
            </a:r>
            <a:endParaRPr lang="it-IT" dirty="0">
              <a:latin typeface="+mj-lt"/>
            </a:endParaRPr>
          </a:p>
        </p:txBody>
      </p:sp>
      <p:pic>
        <p:nvPicPr>
          <p:cNvPr id="290" name="Immagine 289">
            <a:extLst>
              <a:ext uri="{FF2B5EF4-FFF2-40B4-BE49-F238E27FC236}">
                <a16:creationId xmlns:a16="http://schemas.microsoft.com/office/drawing/2014/main" id="{B274AA9A-48FD-471F-8719-F71144E10E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709" t="4434"/>
          <a:stretch/>
        </p:blipFill>
        <p:spPr>
          <a:xfrm>
            <a:off x="7340590" y="1144722"/>
            <a:ext cx="3696553" cy="5470707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AC324576-B0C9-45AD-B2BD-DCA8FCC530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386" y="149790"/>
            <a:ext cx="2632855" cy="1645145"/>
          </a:xfrm>
          <a:prstGeom prst="rect">
            <a:avLst/>
          </a:prstGeom>
        </p:spPr>
      </p:pic>
      <p:sp>
        <p:nvSpPr>
          <p:cNvPr id="6" name="Rettangolo 5">
            <a:extLst>
              <a:ext uri="{FF2B5EF4-FFF2-40B4-BE49-F238E27FC236}">
                <a16:creationId xmlns:a16="http://schemas.microsoft.com/office/drawing/2014/main" id="{70632B5C-4891-4CC4-9EBB-AF929DE77316}"/>
              </a:ext>
            </a:extLst>
          </p:cNvPr>
          <p:cNvSpPr/>
          <p:nvPr/>
        </p:nvSpPr>
        <p:spPr>
          <a:xfrm>
            <a:off x="5406280" y="494510"/>
            <a:ext cx="905743" cy="3168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CFF1BF4-FE95-46B0-A29F-1999AC9CFB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544" t="20195" r="25676" b="60190"/>
          <a:stretch/>
        </p:blipFill>
        <p:spPr>
          <a:xfrm>
            <a:off x="270872" y="2287096"/>
            <a:ext cx="6014105" cy="22838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2E6FC7D-760E-46D9-B815-2A3F85C5CD37}"/>
              </a:ext>
            </a:extLst>
          </p:cNvPr>
          <p:cNvCxnSpPr>
            <a:stCxn id="97" idx="1"/>
            <a:endCxn id="86" idx="3"/>
          </p:cNvCxnSpPr>
          <p:nvPr/>
        </p:nvCxnSpPr>
        <p:spPr>
          <a:xfrm flipH="1">
            <a:off x="1240426" y="4171017"/>
            <a:ext cx="2603773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18753477-B172-4475-8088-894E75CDC8D0}"/>
              </a:ext>
            </a:extLst>
          </p:cNvPr>
          <p:cNvGrpSpPr/>
          <p:nvPr/>
        </p:nvGrpSpPr>
        <p:grpSpPr>
          <a:xfrm>
            <a:off x="4704083" y="3700895"/>
            <a:ext cx="759192" cy="481487"/>
            <a:chOff x="4704083" y="3700895"/>
            <a:chExt cx="759192" cy="481487"/>
          </a:xfrm>
        </p:grpSpPr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900AB8F5-2581-4C20-873A-38799CC478E2}"/>
                </a:ext>
              </a:extLst>
            </p:cNvPr>
            <p:cNvCxnSpPr>
              <a:cxnSpLocks/>
            </p:cNvCxnSpPr>
            <p:nvPr/>
          </p:nvCxnSpPr>
          <p:spPr>
            <a:xfrm>
              <a:off x="4704083" y="3748225"/>
              <a:ext cx="735864" cy="1320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DFE98881-FEB4-4CF1-BBFA-B038A51F48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9898" y="3761425"/>
              <a:ext cx="280049" cy="420957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sellaDiTesto 106">
              <a:extLst>
                <a:ext uri="{FF2B5EF4-FFF2-40B4-BE49-F238E27FC236}">
                  <a16:creationId xmlns:a16="http://schemas.microsoft.com/office/drawing/2014/main" id="{B94B025C-38C9-4EB8-B9A6-2F66FF2261A3}"/>
                </a:ext>
              </a:extLst>
            </p:cNvPr>
            <p:cNvSpPr txBox="1"/>
            <p:nvPr/>
          </p:nvSpPr>
          <p:spPr>
            <a:xfrm>
              <a:off x="5327240" y="3700895"/>
              <a:ext cx="136035" cy="1384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900" dirty="0"/>
                <a:t>4</a:t>
              </a:r>
            </a:p>
          </p:txBody>
        </p:sp>
      </p:grpSp>
      <p:grpSp>
        <p:nvGrpSpPr>
          <p:cNvPr id="132" name="Gruppo 131">
            <a:extLst>
              <a:ext uri="{FF2B5EF4-FFF2-40B4-BE49-F238E27FC236}">
                <a16:creationId xmlns:a16="http://schemas.microsoft.com/office/drawing/2014/main" id="{E9977741-8188-466C-A56D-45846DCC283E}"/>
              </a:ext>
            </a:extLst>
          </p:cNvPr>
          <p:cNvGrpSpPr/>
          <p:nvPr/>
        </p:nvGrpSpPr>
        <p:grpSpPr>
          <a:xfrm>
            <a:off x="3985548" y="4107892"/>
            <a:ext cx="1242365" cy="138499"/>
            <a:chOff x="3985548" y="4107892"/>
            <a:chExt cx="1242365" cy="138499"/>
          </a:xfrm>
        </p:grpSpPr>
        <p:cxnSp>
          <p:nvCxnSpPr>
            <p:cNvPr id="85" name="Connettore diritto 84">
              <a:extLst>
                <a:ext uri="{FF2B5EF4-FFF2-40B4-BE49-F238E27FC236}">
                  <a16:creationId xmlns:a16="http://schemas.microsoft.com/office/drawing/2014/main" id="{E6B99F09-56B5-43E3-803C-543C3D3B18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5548" y="4177142"/>
              <a:ext cx="1174348" cy="524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asellaDiTesto 105">
              <a:extLst>
                <a:ext uri="{FF2B5EF4-FFF2-40B4-BE49-F238E27FC236}">
                  <a16:creationId xmlns:a16="http://schemas.microsoft.com/office/drawing/2014/main" id="{6DC0687C-E135-47DE-B58A-0F584F90B634}"/>
                </a:ext>
              </a:extLst>
            </p:cNvPr>
            <p:cNvSpPr txBox="1"/>
            <p:nvPr/>
          </p:nvSpPr>
          <p:spPr>
            <a:xfrm>
              <a:off x="5091878" y="4107892"/>
              <a:ext cx="136035" cy="1384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900" dirty="0"/>
                <a:t>3</a:t>
              </a:r>
            </a:p>
          </p:txBody>
        </p:sp>
      </p:grpSp>
      <p:grpSp>
        <p:nvGrpSpPr>
          <p:cNvPr id="131" name="Gruppo 130">
            <a:extLst>
              <a:ext uri="{FF2B5EF4-FFF2-40B4-BE49-F238E27FC236}">
                <a16:creationId xmlns:a16="http://schemas.microsoft.com/office/drawing/2014/main" id="{19AEE743-95AF-4604-80EC-EE11D2303DC0}"/>
              </a:ext>
            </a:extLst>
          </p:cNvPr>
          <p:cNvGrpSpPr/>
          <p:nvPr/>
        </p:nvGrpSpPr>
        <p:grpSpPr>
          <a:xfrm>
            <a:off x="3844199" y="2556444"/>
            <a:ext cx="540122" cy="1683822"/>
            <a:chOff x="3844199" y="2556444"/>
            <a:chExt cx="540122" cy="1683822"/>
          </a:xfrm>
        </p:grpSpPr>
        <p:cxnSp>
          <p:nvCxnSpPr>
            <p:cNvPr id="80" name="Connettore diritto 79">
              <a:extLst>
                <a:ext uri="{FF2B5EF4-FFF2-40B4-BE49-F238E27FC236}">
                  <a16:creationId xmlns:a16="http://schemas.microsoft.com/office/drawing/2014/main" id="{429F8F14-CF73-465B-95DB-4DCD20C3963C}"/>
                </a:ext>
              </a:extLst>
            </p:cNvPr>
            <p:cNvCxnSpPr>
              <a:cxnSpLocks/>
              <a:stCxn id="92" idx="2"/>
              <a:endCxn id="97" idx="0"/>
            </p:cNvCxnSpPr>
            <p:nvPr/>
          </p:nvCxnSpPr>
          <p:spPr>
            <a:xfrm flipH="1">
              <a:off x="3912217" y="2556444"/>
              <a:ext cx="472104" cy="1545323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sellaDiTesto 96">
              <a:extLst>
                <a:ext uri="{FF2B5EF4-FFF2-40B4-BE49-F238E27FC236}">
                  <a16:creationId xmlns:a16="http://schemas.microsoft.com/office/drawing/2014/main" id="{4933ECF4-3387-49BC-BFFF-40E897FD35FD}"/>
                </a:ext>
              </a:extLst>
            </p:cNvPr>
            <p:cNvSpPr txBox="1"/>
            <p:nvPr/>
          </p:nvSpPr>
          <p:spPr>
            <a:xfrm>
              <a:off x="3844199" y="4101767"/>
              <a:ext cx="136035" cy="1384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900" dirty="0"/>
                <a:t>8</a:t>
              </a:r>
            </a:p>
          </p:txBody>
        </p:sp>
      </p:grp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4FF5DAB7-6971-47F8-BC5F-AABA470E9E9D}"/>
              </a:ext>
            </a:extLst>
          </p:cNvPr>
          <p:cNvGrpSpPr/>
          <p:nvPr/>
        </p:nvGrpSpPr>
        <p:grpSpPr>
          <a:xfrm>
            <a:off x="4316303" y="2417945"/>
            <a:ext cx="1072139" cy="138499"/>
            <a:chOff x="4316303" y="2417945"/>
            <a:chExt cx="1072139" cy="138499"/>
          </a:xfrm>
        </p:grpSpPr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91437C37-A9EC-4EC0-AF77-BE1652784C0F}"/>
                </a:ext>
              </a:extLst>
            </p:cNvPr>
            <p:cNvCxnSpPr>
              <a:cxnSpLocks/>
            </p:cNvCxnSpPr>
            <p:nvPr/>
          </p:nvCxnSpPr>
          <p:spPr>
            <a:xfrm>
              <a:off x="4367808" y="2487195"/>
              <a:ext cx="1020634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asellaDiTesto 91">
              <a:extLst>
                <a:ext uri="{FF2B5EF4-FFF2-40B4-BE49-F238E27FC236}">
                  <a16:creationId xmlns:a16="http://schemas.microsoft.com/office/drawing/2014/main" id="{253F962E-CDFD-4859-AE1C-FA43147922BD}"/>
                </a:ext>
              </a:extLst>
            </p:cNvPr>
            <p:cNvSpPr txBox="1"/>
            <p:nvPr/>
          </p:nvSpPr>
          <p:spPr>
            <a:xfrm>
              <a:off x="4316303" y="2417945"/>
              <a:ext cx="136035" cy="1384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900" dirty="0"/>
                <a:t>7</a:t>
              </a:r>
            </a:p>
          </p:txBody>
        </p:sp>
      </p:grpSp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B24045F5-075C-4A9E-8ECD-8B148CC6F551}"/>
              </a:ext>
            </a:extLst>
          </p:cNvPr>
          <p:cNvGrpSpPr/>
          <p:nvPr/>
        </p:nvGrpSpPr>
        <p:grpSpPr>
          <a:xfrm>
            <a:off x="4628793" y="2417945"/>
            <a:ext cx="811154" cy="1343480"/>
            <a:chOff x="4628793" y="2417945"/>
            <a:chExt cx="811154" cy="1343480"/>
          </a:xfrm>
        </p:grpSpPr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468B8221-7FCB-4E24-84BE-0F3920541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28793" y="2483782"/>
              <a:ext cx="759649" cy="1277643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sellaDiTesto 90">
              <a:extLst>
                <a:ext uri="{FF2B5EF4-FFF2-40B4-BE49-F238E27FC236}">
                  <a16:creationId xmlns:a16="http://schemas.microsoft.com/office/drawing/2014/main" id="{E42881F2-4F02-42D4-A5D5-2FA20F37BD96}"/>
                </a:ext>
              </a:extLst>
            </p:cNvPr>
            <p:cNvSpPr txBox="1"/>
            <p:nvPr/>
          </p:nvSpPr>
          <p:spPr>
            <a:xfrm>
              <a:off x="5303912" y="2417945"/>
              <a:ext cx="136035" cy="1384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900" dirty="0"/>
                <a:t>6</a:t>
              </a:r>
            </a:p>
          </p:txBody>
        </p:sp>
      </p:grpSp>
      <p:grpSp>
        <p:nvGrpSpPr>
          <p:cNvPr id="128" name="Gruppo 127">
            <a:extLst>
              <a:ext uri="{FF2B5EF4-FFF2-40B4-BE49-F238E27FC236}">
                <a16:creationId xmlns:a16="http://schemas.microsoft.com/office/drawing/2014/main" id="{1B8EF729-73B5-4A2D-B1AE-A6E66D45E285}"/>
              </a:ext>
            </a:extLst>
          </p:cNvPr>
          <p:cNvGrpSpPr/>
          <p:nvPr/>
        </p:nvGrpSpPr>
        <p:grpSpPr>
          <a:xfrm>
            <a:off x="4196745" y="3678976"/>
            <a:ext cx="500065" cy="138499"/>
            <a:chOff x="4196745" y="3678976"/>
            <a:chExt cx="500065" cy="138499"/>
          </a:xfrm>
        </p:grpSpPr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CBE9D5AC-D398-4ED7-8A52-5BCD4E905E3B}"/>
                </a:ext>
              </a:extLst>
            </p:cNvPr>
            <p:cNvCxnSpPr>
              <a:cxnSpLocks/>
            </p:cNvCxnSpPr>
            <p:nvPr/>
          </p:nvCxnSpPr>
          <p:spPr>
            <a:xfrm>
              <a:off x="4196745" y="3748226"/>
              <a:ext cx="432048" cy="0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CasellaDiTesto 86">
              <a:extLst>
                <a:ext uri="{FF2B5EF4-FFF2-40B4-BE49-F238E27FC236}">
                  <a16:creationId xmlns:a16="http://schemas.microsoft.com/office/drawing/2014/main" id="{C912ACEF-11BE-4544-A48F-35326A98D6D2}"/>
                </a:ext>
              </a:extLst>
            </p:cNvPr>
            <p:cNvSpPr txBox="1"/>
            <p:nvPr/>
          </p:nvSpPr>
          <p:spPr>
            <a:xfrm>
              <a:off x="4560775" y="3678976"/>
              <a:ext cx="136035" cy="1384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900" dirty="0"/>
                <a:t>5</a:t>
              </a:r>
            </a:p>
          </p:txBody>
        </p:sp>
      </p:grpSp>
      <p:grpSp>
        <p:nvGrpSpPr>
          <p:cNvPr id="90" name="Gruppo 89">
            <a:extLst>
              <a:ext uri="{FF2B5EF4-FFF2-40B4-BE49-F238E27FC236}">
                <a16:creationId xmlns:a16="http://schemas.microsoft.com/office/drawing/2014/main" id="{690EC196-71A9-4905-B6A9-B724CDA0EF93}"/>
              </a:ext>
            </a:extLst>
          </p:cNvPr>
          <p:cNvGrpSpPr/>
          <p:nvPr/>
        </p:nvGrpSpPr>
        <p:grpSpPr>
          <a:xfrm>
            <a:off x="1104391" y="3475240"/>
            <a:ext cx="3308378" cy="765026"/>
            <a:chOff x="1104391" y="3475240"/>
            <a:chExt cx="3308378" cy="765026"/>
          </a:xfrm>
        </p:grpSpPr>
        <p:sp>
          <p:nvSpPr>
            <p:cNvPr id="72" name="Figura a mano libera: forma 71">
              <a:extLst>
                <a:ext uri="{FF2B5EF4-FFF2-40B4-BE49-F238E27FC236}">
                  <a16:creationId xmlns:a16="http://schemas.microsoft.com/office/drawing/2014/main" id="{BE9FFC49-21F0-4834-9D26-7F3962E669CA}"/>
                </a:ext>
              </a:extLst>
            </p:cNvPr>
            <p:cNvSpPr/>
            <p:nvPr/>
          </p:nvSpPr>
          <p:spPr>
            <a:xfrm>
              <a:off x="1172409" y="3475240"/>
              <a:ext cx="3240360" cy="695777"/>
            </a:xfrm>
            <a:custGeom>
              <a:avLst/>
              <a:gdLst>
                <a:gd name="connsiteX0" fmla="*/ 0 w 803685"/>
                <a:gd name="connsiteY0" fmla="*/ 309974 h 309974"/>
                <a:gd name="connsiteX1" fmla="*/ 209550 w 803685"/>
                <a:gd name="connsiteY1" fmla="*/ 107568 h 309974"/>
                <a:gd name="connsiteX2" fmla="*/ 750093 w 803685"/>
                <a:gd name="connsiteY2" fmla="*/ 7555 h 309974"/>
                <a:gd name="connsiteX3" fmla="*/ 754856 w 803685"/>
                <a:gd name="connsiteY3" fmla="*/ 14699 h 309974"/>
                <a:gd name="connsiteX0" fmla="*/ 0 w 802578"/>
                <a:gd name="connsiteY0" fmla="*/ 304930 h 304930"/>
                <a:gd name="connsiteX1" fmla="*/ 209550 w 802578"/>
                <a:gd name="connsiteY1" fmla="*/ 102524 h 304930"/>
                <a:gd name="connsiteX2" fmla="*/ 750093 w 802578"/>
                <a:gd name="connsiteY2" fmla="*/ 2511 h 304930"/>
                <a:gd name="connsiteX3" fmla="*/ 752474 w 802578"/>
                <a:gd name="connsiteY3" fmla="*/ 33467 h 304930"/>
                <a:gd name="connsiteX0" fmla="*/ 0 w 752474"/>
                <a:gd name="connsiteY0" fmla="*/ 271463 h 271463"/>
                <a:gd name="connsiteX1" fmla="*/ 209550 w 752474"/>
                <a:gd name="connsiteY1" fmla="*/ 69057 h 271463"/>
                <a:gd name="connsiteX2" fmla="*/ 752474 w 752474"/>
                <a:gd name="connsiteY2" fmla="*/ 0 h 271463"/>
                <a:gd name="connsiteX0" fmla="*/ 0 w 752474"/>
                <a:gd name="connsiteY0" fmla="*/ 302419 h 302419"/>
                <a:gd name="connsiteX1" fmla="*/ 209550 w 752474"/>
                <a:gd name="connsiteY1" fmla="*/ 100013 h 302419"/>
                <a:gd name="connsiteX2" fmla="*/ 752474 w 752474"/>
                <a:gd name="connsiteY2" fmla="*/ 0 h 302419"/>
                <a:gd name="connsiteX0" fmla="*/ 0 w 752474"/>
                <a:gd name="connsiteY0" fmla="*/ 302419 h 302419"/>
                <a:gd name="connsiteX1" fmla="*/ 211931 w 752474"/>
                <a:gd name="connsiteY1" fmla="*/ 73819 h 302419"/>
                <a:gd name="connsiteX2" fmla="*/ 752474 w 752474"/>
                <a:gd name="connsiteY2" fmla="*/ 0 h 302419"/>
                <a:gd name="connsiteX0" fmla="*/ 0 w 752474"/>
                <a:gd name="connsiteY0" fmla="*/ 302419 h 302419"/>
                <a:gd name="connsiteX1" fmla="*/ 211931 w 752474"/>
                <a:gd name="connsiteY1" fmla="*/ 73819 h 302419"/>
                <a:gd name="connsiteX2" fmla="*/ 752474 w 752474"/>
                <a:gd name="connsiteY2" fmla="*/ 0 h 302419"/>
                <a:gd name="connsiteX0" fmla="*/ 0 w 752474"/>
                <a:gd name="connsiteY0" fmla="*/ 302419 h 302419"/>
                <a:gd name="connsiteX1" fmla="*/ 211931 w 752474"/>
                <a:gd name="connsiteY1" fmla="*/ 73819 h 302419"/>
                <a:gd name="connsiteX2" fmla="*/ 752474 w 752474"/>
                <a:gd name="connsiteY2" fmla="*/ 0 h 302419"/>
                <a:gd name="connsiteX0" fmla="*/ 0 w 752474"/>
                <a:gd name="connsiteY0" fmla="*/ 302419 h 302419"/>
                <a:gd name="connsiteX1" fmla="*/ 217941 w 752474"/>
                <a:gd name="connsiteY1" fmla="*/ 45715 h 302419"/>
                <a:gd name="connsiteX2" fmla="*/ 752474 w 752474"/>
                <a:gd name="connsiteY2" fmla="*/ 0 h 30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474" h="302419">
                  <a:moveTo>
                    <a:pt x="0" y="302419"/>
                  </a:moveTo>
                  <a:cubicBezTo>
                    <a:pt x="42267" y="226417"/>
                    <a:pt x="102054" y="88975"/>
                    <a:pt x="217941" y="45715"/>
                  </a:cubicBezTo>
                  <a:cubicBezTo>
                    <a:pt x="333828" y="2455"/>
                    <a:pt x="639365" y="14387"/>
                    <a:pt x="752474" y="0"/>
                  </a:cubicBezTo>
                </a:path>
              </a:pathLst>
            </a:cu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id="{CD217AC2-1F37-4E99-8779-882F34868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96745" y="3475240"/>
              <a:ext cx="209208" cy="272986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4E5DD3B0-3DB5-4A28-A8FF-485EBF6211C2}"/>
                </a:ext>
              </a:extLst>
            </p:cNvPr>
            <p:cNvSpPr txBox="1"/>
            <p:nvPr/>
          </p:nvSpPr>
          <p:spPr>
            <a:xfrm>
              <a:off x="4156046" y="3678976"/>
              <a:ext cx="136035" cy="1384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900" dirty="0"/>
                <a:t>2</a:t>
              </a:r>
            </a:p>
          </p:txBody>
        </p:sp>
        <p:sp>
          <p:nvSpPr>
            <p:cNvPr id="86" name="CasellaDiTesto 85">
              <a:extLst>
                <a:ext uri="{FF2B5EF4-FFF2-40B4-BE49-F238E27FC236}">
                  <a16:creationId xmlns:a16="http://schemas.microsoft.com/office/drawing/2014/main" id="{137158E7-F958-4DFD-9C7C-9875B165FE11}"/>
                </a:ext>
              </a:extLst>
            </p:cNvPr>
            <p:cNvSpPr txBox="1"/>
            <p:nvPr/>
          </p:nvSpPr>
          <p:spPr>
            <a:xfrm>
              <a:off x="1104391" y="4101767"/>
              <a:ext cx="136035" cy="1384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900" dirty="0"/>
                <a:t>1</a:t>
              </a:r>
            </a:p>
          </p:txBody>
        </p:sp>
      </p:grpSp>
      <p:grpSp>
        <p:nvGrpSpPr>
          <p:cNvPr id="192" name="Gruppo 191">
            <a:extLst>
              <a:ext uri="{FF2B5EF4-FFF2-40B4-BE49-F238E27FC236}">
                <a16:creationId xmlns:a16="http://schemas.microsoft.com/office/drawing/2014/main" id="{AFC4C52B-1E0F-4677-BFFD-982C6481C5F5}"/>
              </a:ext>
            </a:extLst>
          </p:cNvPr>
          <p:cNvGrpSpPr/>
          <p:nvPr/>
        </p:nvGrpSpPr>
        <p:grpSpPr>
          <a:xfrm>
            <a:off x="9011348" y="2708920"/>
            <a:ext cx="630803" cy="703899"/>
            <a:chOff x="9011348" y="2708920"/>
            <a:chExt cx="630803" cy="703899"/>
          </a:xfrm>
        </p:grpSpPr>
        <p:sp>
          <p:nvSpPr>
            <p:cNvPr id="198" name="CasellaDiTesto 197">
              <a:extLst>
                <a:ext uri="{FF2B5EF4-FFF2-40B4-BE49-F238E27FC236}">
                  <a16:creationId xmlns:a16="http://schemas.microsoft.com/office/drawing/2014/main" id="{338D69D6-2F0F-4D24-A098-5CD47FC82873}"/>
                </a:ext>
              </a:extLst>
            </p:cNvPr>
            <p:cNvSpPr txBox="1"/>
            <p:nvPr/>
          </p:nvSpPr>
          <p:spPr>
            <a:xfrm>
              <a:off x="9506116" y="3019825"/>
              <a:ext cx="136035" cy="138499"/>
            </a:xfrm>
            <a:prstGeom prst="rect">
              <a:avLst/>
            </a:prstGeom>
            <a:solidFill>
              <a:schemeClr val="bg1"/>
            </a:solidFill>
            <a:ln w="381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spAutoFit/>
            </a:bodyPr>
            <a:lstStyle>
              <a:defPPr>
                <a:defRPr lang="it-IT"/>
              </a:defPPr>
              <a:lvl1pPr algn="ctr">
                <a:defRPr sz="900"/>
              </a:lvl1pPr>
            </a:lstStyle>
            <a:p>
              <a:r>
                <a:rPr lang="it-IT" dirty="0"/>
                <a:t>4</a:t>
              </a:r>
            </a:p>
          </p:txBody>
        </p:sp>
        <p:cxnSp>
          <p:nvCxnSpPr>
            <p:cNvPr id="185" name="Connettore diritto 184">
              <a:extLst>
                <a:ext uri="{FF2B5EF4-FFF2-40B4-BE49-F238E27FC236}">
                  <a16:creationId xmlns:a16="http://schemas.microsoft.com/office/drawing/2014/main" id="{2F349FE3-9A1E-41A7-BEED-896298CA2891}"/>
                </a:ext>
              </a:extLst>
            </p:cNvPr>
            <p:cNvCxnSpPr>
              <a:stCxn id="194" idx="0"/>
            </p:cNvCxnSpPr>
            <p:nvPr/>
          </p:nvCxnSpPr>
          <p:spPr>
            <a:xfrm flipH="1" flipV="1">
              <a:off x="9011348" y="2708920"/>
              <a:ext cx="493" cy="310905"/>
            </a:xfrm>
            <a:prstGeom prst="line">
              <a:avLst/>
            </a:prstGeom>
            <a:solidFill>
              <a:schemeClr val="bg1"/>
            </a:solidFill>
            <a:ln w="381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diritto 186">
              <a:extLst>
                <a:ext uri="{FF2B5EF4-FFF2-40B4-BE49-F238E27FC236}">
                  <a16:creationId xmlns:a16="http://schemas.microsoft.com/office/drawing/2014/main" id="{F4F14EA6-1924-432E-9D31-F36D7BE56C0E}"/>
                </a:ext>
              </a:extLst>
            </p:cNvPr>
            <p:cNvCxnSpPr/>
            <p:nvPr/>
          </p:nvCxnSpPr>
          <p:spPr>
            <a:xfrm>
              <a:off x="9011841" y="2708920"/>
              <a:ext cx="562292" cy="0"/>
            </a:xfrm>
            <a:prstGeom prst="line">
              <a:avLst/>
            </a:prstGeom>
            <a:solidFill>
              <a:schemeClr val="bg1"/>
            </a:solidFill>
            <a:ln w="381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diritto 188">
              <a:extLst>
                <a:ext uri="{FF2B5EF4-FFF2-40B4-BE49-F238E27FC236}">
                  <a16:creationId xmlns:a16="http://schemas.microsoft.com/office/drawing/2014/main" id="{872AC234-8C16-4CE3-8319-88C29F284C83}"/>
                </a:ext>
              </a:extLst>
            </p:cNvPr>
            <p:cNvCxnSpPr>
              <a:endCxn id="198" idx="0"/>
            </p:cNvCxnSpPr>
            <p:nvPr/>
          </p:nvCxnSpPr>
          <p:spPr>
            <a:xfrm>
              <a:off x="9574133" y="2708920"/>
              <a:ext cx="1" cy="310905"/>
            </a:xfrm>
            <a:prstGeom prst="line">
              <a:avLst/>
            </a:prstGeom>
            <a:solidFill>
              <a:schemeClr val="bg1"/>
            </a:solidFill>
            <a:ln w="381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diritto 190">
              <a:extLst>
                <a:ext uri="{FF2B5EF4-FFF2-40B4-BE49-F238E27FC236}">
                  <a16:creationId xmlns:a16="http://schemas.microsoft.com/office/drawing/2014/main" id="{A9B82C42-2B7B-497E-9A32-E2ACB7014578}"/>
                </a:ext>
              </a:extLst>
            </p:cNvPr>
            <p:cNvCxnSpPr>
              <a:stCxn id="198" idx="2"/>
            </p:cNvCxnSpPr>
            <p:nvPr/>
          </p:nvCxnSpPr>
          <p:spPr>
            <a:xfrm flipH="1">
              <a:off x="9574133" y="3158324"/>
              <a:ext cx="1" cy="254495"/>
            </a:xfrm>
            <a:prstGeom prst="line">
              <a:avLst/>
            </a:prstGeom>
            <a:solidFill>
              <a:schemeClr val="bg1"/>
            </a:solidFill>
            <a:ln w="38100" cap="rnd">
              <a:solidFill>
                <a:schemeClr val="accent5"/>
              </a:solidFill>
              <a:round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Gruppo 180">
            <a:extLst>
              <a:ext uri="{FF2B5EF4-FFF2-40B4-BE49-F238E27FC236}">
                <a16:creationId xmlns:a16="http://schemas.microsoft.com/office/drawing/2014/main" id="{288563C5-71A4-4BC5-B636-46659C322ED2}"/>
              </a:ext>
            </a:extLst>
          </p:cNvPr>
          <p:cNvGrpSpPr/>
          <p:nvPr/>
        </p:nvGrpSpPr>
        <p:grpSpPr>
          <a:xfrm>
            <a:off x="8176251" y="3019825"/>
            <a:ext cx="903607" cy="540307"/>
            <a:chOff x="8176251" y="3019825"/>
            <a:chExt cx="903607" cy="540307"/>
          </a:xfrm>
        </p:grpSpPr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30B56965-401E-46FA-B5E0-834DCC05D4C9}"/>
                </a:ext>
              </a:extLst>
            </p:cNvPr>
            <p:cNvCxnSpPr>
              <a:cxnSpLocks/>
            </p:cNvCxnSpPr>
            <p:nvPr/>
          </p:nvCxnSpPr>
          <p:spPr>
            <a:xfrm>
              <a:off x="8176251" y="3560132"/>
              <a:ext cx="835590" cy="0"/>
            </a:xfrm>
            <a:prstGeom prst="line">
              <a:avLst/>
            </a:prstGeom>
            <a:ln w="381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536FD0B7-4C80-4430-9BB8-75CF413DD06B}"/>
                </a:ext>
              </a:extLst>
            </p:cNvPr>
            <p:cNvCxnSpPr/>
            <p:nvPr/>
          </p:nvCxnSpPr>
          <p:spPr>
            <a:xfrm flipV="1">
              <a:off x="9011841" y="3019825"/>
              <a:ext cx="0" cy="540307"/>
            </a:xfrm>
            <a:prstGeom prst="line">
              <a:avLst/>
            </a:prstGeom>
            <a:ln w="381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4" name="CasellaDiTesto 193">
              <a:extLst>
                <a:ext uri="{FF2B5EF4-FFF2-40B4-BE49-F238E27FC236}">
                  <a16:creationId xmlns:a16="http://schemas.microsoft.com/office/drawing/2014/main" id="{0CF0D2DE-8379-4636-878C-1B6C20E30A97}"/>
                </a:ext>
              </a:extLst>
            </p:cNvPr>
            <p:cNvSpPr txBox="1"/>
            <p:nvPr/>
          </p:nvSpPr>
          <p:spPr>
            <a:xfrm>
              <a:off x="8943823" y="3019825"/>
              <a:ext cx="136035" cy="138499"/>
            </a:xfrm>
            <a:prstGeom prst="rect">
              <a:avLst/>
            </a:prstGeom>
            <a:solidFill>
              <a:schemeClr val="bg1"/>
            </a:solidFill>
            <a:ln w="38100" cap="rnd">
              <a:solidFill>
                <a:schemeClr val="accent5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900" dirty="0"/>
                <a:t>3</a:t>
              </a:r>
            </a:p>
          </p:txBody>
        </p:sp>
      </p:grpSp>
      <p:grpSp>
        <p:nvGrpSpPr>
          <p:cNvPr id="167" name="Gruppo 166">
            <a:extLst>
              <a:ext uri="{FF2B5EF4-FFF2-40B4-BE49-F238E27FC236}">
                <a16:creationId xmlns:a16="http://schemas.microsoft.com/office/drawing/2014/main" id="{5E82F41D-1C0F-4F60-82E5-43E707A9CE09}"/>
              </a:ext>
            </a:extLst>
          </p:cNvPr>
          <p:cNvGrpSpPr/>
          <p:nvPr/>
        </p:nvGrpSpPr>
        <p:grpSpPr>
          <a:xfrm>
            <a:off x="7569600" y="2124164"/>
            <a:ext cx="662362" cy="1034160"/>
            <a:chOff x="7569600" y="2124164"/>
            <a:chExt cx="662362" cy="1034160"/>
          </a:xfrm>
        </p:grpSpPr>
        <p:sp>
          <p:nvSpPr>
            <p:cNvPr id="173" name="CasellaDiTesto 172">
              <a:extLst>
                <a:ext uri="{FF2B5EF4-FFF2-40B4-BE49-F238E27FC236}">
                  <a16:creationId xmlns:a16="http://schemas.microsoft.com/office/drawing/2014/main" id="{0F84E22A-0312-42D9-B90A-0ED620F7EF9D}"/>
                </a:ext>
              </a:extLst>
            </p:cNvPr>
            <p:cNvSpPr txBox="1"/>
            <p:nvPr/>
          </p:nvSpPr>
          <p:spPr>
            <a:xfrm>
              <a:off x="8095927" y="3019825"/>
              <a:ext cx="136035" cy="1384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900" dirty="0"/>
                <a:t>8</a:t>
              </a:r>
            </a:p>
          </p:txBody>
        </p:sp>
        <p:grpSp>
          <p:nvGrpSpPr>
            <p:cNvPr id="166" name="Gruppo 165">
              <a:extLst>
                <a:ext uri="{FF2B5EF4-FFF2-40B4-BE49-F238E27FC236}">
                  <a16:creationId xmlns:a16="http://schemas.microsoft.com/office/drawing/2014/main" id="{15785A5B-F334-4739-921D-FE2B737D0B0A}"/>
                </a:ext>
              </a:extLst>
            </p:cNvPr>
            <p:cNvGrpSpPr/>
            <p:nvPr/>
          </p:nvGrpSpPr>
          <p:grpSpPr>
            <a:xfrm>
              <a:off x="7569600" y="2124164"/>
              <a:ext cx="594345" cy="895661"/>
              <a:chOff x="7569600" y="2124164"/>
              <a:chExt cx="594345" cy="895661"/>
            </a:xfrm>
          </p:grpSpPr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9400E2C2-1430-4741-A452-8A58CC1DB70B}"/>
                  </a:ext>
                </a:extLst>
              </p:cNvPr>
              <p:cNvCxnSpPr>
                <a:stCxn id="159" idx="2"/>
              </p:cNvCxnSpPr>
              <p:nvPr/>
            </p:nvCxnSpPr>
            <p:spPr>
              <a:xfrm>
                <a:off x="7569600" y="2124164"/>
                <a:ext cx="0" cy="432280"/>
              </a:xfrm>
              <a:prstGeom prst="line">
                <a:avLst/>
              </a:prstGeom>
              <a:ln w="38100" cap="rnd">
                <a:solidFill>
                  <a:schemeClr val="accent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ttore diritto 162">
                <a:extLst>
                  <a:ext uri="{FF2B5EF4-FFF2-40B4-BE49-F238E27FC236}">
                    <a16:creationId xmlns:a16="http://schemas.microsoft.com/office/drawing/2014/main" id="{863EEF0E-46DA-4AE0-8000-E297943ED61B}"/>
                  </a:ext>
                </a:extLst>
              </p:cNvPr>
              <p:cNvCxnSpPr/>
              <p:nvPr/>
            </p:nvCxnSpPr>
            <p:spPr>
              <a:xfrm>
                <a:off x="7569600" y="2556444"/>
                <a:ext cx="594344" cy="0"/>
              </a:xfrm>
              <a:prstGeom prst="line">
                <a:avLst/>
              </a:prstGeom>
              <a:ln w="38100" cap="rnd">
                <a:solidFill>
                  <a:schemeClr val="accent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ttore diritto 164">
                <a:extLst>
                  <a:ext uri="{FF2B5EF4-FFF2-40B4-BE49-F238E27FC236}">
                    <a16:creationId xmlns:a16="http://schemas.microsoft.com/office/drawing/2014/main" id="{D2D20CFF-30FB-4DC4-AD6D-613EF104819A}"/>
                  </a:ext>
                </a:extLst>
              </p:cNvPr>
              <p:cNvCxnSpPr>
                <a:endCxn id="173" idx="0"/>
              </p:cNvCxnSpPr>
              <p:nvPr/>
            </p:nvCxnSpPr>
            <p:spPr>
              <a:xfrm>
                <a:off x="8163944" y="2556444"/>
                <a:ext cx="1" cy="463381"/>
              </a:xfrm>
              <a:prstGeom prst="line">
                <a:avLst/>
              </a:prstGeom>
              <a:ln w="38100" cap="rnd">
                <a:solidFill>
                  <a:schemeClr val="accent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7" name="Gruppo 156">
            <a:extLst>
              <a:ext uri="{FF2B5EF4-FFF2-40B4-BE49-F238E27FC236}">
                <a16:creationId xmlns:a16="http://schemas.microsoft.com/office/drawing/2014/main" id="{9946F2EF-43BF-49C4-A6BA-D065DE2EF4E4}"/>
              </a:ext>
            </a:extLst>
          </p:cNvPr>
          <p:cNvGrpSpPr/>
          <p:nvPr/>
        </p:nvGrpSpPr>
        <p:grpSpPr>
          <a:xfrm>
            <a:off x="7501582" y="1481608"/>
            <a:ext cx="538634" cy="642556"/>
            <a:chOff x="7501582" y="1481608"/>
            <a:chExt cx="538634" cy="642556"/>
          </a:xfrm>
        </p:grpSpPr>
        <p:grpSp>
          <p:nvGrpSpPr>
            <p:cNvPr id="156" name="Gruppo 155">
              <a:extLst>
                <a:ext uri="{FF2B5EF4-FFF2-40B4-BE49-F238E27FC236}">
                  <a16:creationId xmlns:a16="http://schemas.microsoft.com/office/drawing/2014/main" id="{58A24D5A-0D7E-43FA-B163-95348F517BF4}"/>
                </a:ext>
              </a:extLst>
            </p:cNvPr>
            <p:cNvGrpSpPr/>
            <p:nvPr/>
          </p:nvGrpSpPr>
          <p:grpSpPr>
            <a:xfrm>
              <a:off x="7569599" y="1481608"/>
              <a:ext cx="470617" cy="576482"/>
              <a:chOff x="7569599" y="1481608"/>
              <a:chExt cx="470617" cy="576482"/>
            </a:xfrm>
          </p:grpSpPr>
          <p:cxnSp>
            <p:nvCxnSpPr>
              <p:cNvPr id="146" name="Connettore diritto 145">
                <a:extLst>
                  <a:ext uri="{FF2B5EF4-FFF2-40B4-BE49-F238E27FC236}">
                    <a16:creationId xmlns:a16="http://schemas.microsoft.com/office/drawing/2014/main" id="{EA04912C-D1A5-445F-81ED-9B75D9B78853}"/>
                  </a:ext>
                </a:extLst>
              </p:cNvPr>
              <p:cNvCxnSpPr>
                <a:cxnSpLocks/>
                <a:stCxn id="148" idx="1"/>
              </p:cNvCxnSpPr>
              <p:nvPr/>
            </p:nvCxnSpPr>
            <p:spPr>
              <a:xfrm flipH="1">
                <a:off x="7889630" y="2058090"/>
                <a:ext cx="150586" cy="0"/>
              </a:xfrm>
              <a:prstGeom prst="line">
                <a:avLst/>
              </a:prstGeom>
              <a:ln w="38100" cap="rnd">
                <a:solidFill>
                  <a:schemeClr val="accent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Connettore diritto 148">
                <a:extLst>
                  <a:ext uri="{FF2B5EF4-FFF2-40B4-BE49-F238E27FC236}">
                    <a16:creationId xmlns:a16="http://schemas.microsoft.com/office/drawing/2014/main" id="{9F79FC82-56E9-4120-B253-677E620A41F1}"/>
                  </a:ext>
                </a:extLst>
              </p:cNvPr>
              <p:cNvCxnSpPr/>
              <p:nvPr/>
            </p:nvCxnSpPr>
            <p:spPr>
              <a:xfrm flipV="1">
                <a:off x="7889630" y="1481608"/>
                <a:ext cx="0" cy="573306"/>
              </a:xfrm>
              <a:prstGeom prst="line">
                <a:avLst/>
              </a:prstGeom>
              <a:ln w="38100" cap="rnd">
                <a:solidFill>
                  <a:schemeClr val="accent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Connettore diritto 150">
                <a:extLst>
                  <a:ext uri="{FF2B5EF4-FFF2-40B4-BE49-F238E27FC236}">
                    <a16:creationId xmlns:a16="http://schemas.microsoft.com/office/drawing/2014/main" id="{D3E8168E-6A8B-4227-9CA2-5A8692C1D8AE}"/>
                  </a:ext>
                </a:extLst>
              </p:cNvPr>
              <p:cNvCxnSpPr/>
              <p:nvPr/>
            </p:nvCxnSpPr>
            <p:spPr>
              <a:xfrm flipH="1">
                <a:off x="7569599" y="1481608"/>
                <a:ext cx="320031" cy="0"/>
              </a:xfrm>
              <a:prstGeom prst="line">
                <a:avLst/>
              </a:prstGeom>
              <a:ln w="38100" cap="rnd">
                <a:solidFill>
                  <a:schemeClr val="accent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Connettore diritto 152">
                <a:extLst>
                  <a:ext uri="{FF2B5EF4-FFF2-40B4-BE49-F238E27FC236}">
                    <a16:creationId xmlns:a16="http://schemas.microsoft.com/office/drawing/2014/main" id="{6B1A6BF1-EF26-41D3-916C-0A9EE3E1D19B}"/>
                  </a:ext>
                </a:extLst>
              </p:cNvPr>
              <p:cNvCxnSpPr>
                <a:endCxn id="159" idx="0"/>
              </p:cNvCxnSpPr>
              <p:nvPr/>
            </p:nvCxnSpPr>
            <p:spPr>
              <a:xfrm>
                <a:off x="7569599" y="1481608"/>
                <a:ext cx="1" cy="504057"/>
              </a:xfrm>
              <a:prstGeom prst="line">
                <a:avLst/>
              </a:prstGeom>
              <a:ln w="38100" cap="rnd">
                <a:solidFill>
                  <a:schemeClr val="accent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CasellaDiTesto 158">
              <a:extLst>
                <a:ext uri="{FF2B5EF4-FFF2-40B4-BE49-F238E27FC236}">
                  <a16:creationId xmlns:a16="http://schemas.microsoft.com/office/drawing/2014/main" id="{1D6AFFDA-4892-484B-B8B0-F30F7BEB3C70}"/>
                </a:ext>
              </a:extLst>
            </p:cNvPr>
            <p:cNvSpPr txBox="1"/>
            <p:nvPr/>
          </p:nvSpPr>
          <p:spPr>
            <a:xfrm>
              <a:off x="7501582" y="1985665"/>
              <a:ext cx="136035" cy="1384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900" dirty="0"/>
                <a:t>7</a:t>
              </a:r>
            </a:p>
          </p:txBody>
        </p:sp>
      </p:grpSp>
      <p:grpSp>
        <p:nvGrpSpPr>
          <p:cNvPr id="158" name="Gruppo 157">
            <a:extLst>
              <a:ext uri="{FF2B5EF4-FFF2-40B4-BE49-F238E27FC236}">
                <a16:creationId xmlns:a16="http://schemas.microsoft.com/office/drawing/2014/main" id="{6E2C74EB-FF31-4BC4-90A0-53AC8445FD91}"/>
              </a:ext>
            </a:extLst>
          </p:cNvPr>
          <p:cNvGrpSpPr/>
          <p:nvPr/>
        </p:nvGrpSpPr>
        <p:grpSpPr>
          <a:xfrm>
            <a:off x="8040216" y="1988840"/>
            <a:ext cx="2300265" cy="1142476"/>
            <a:chOff x="8040216" y="1988840"/>
            <a:chExt cx="2300265" cy="1142476"/>
          </a:xfrm>
        </p:grpSpPr>
        <p:grpSp>
          <p:nvGrpSpPr>
            <p:cNvPr id="144" name="Gruppo 143">
              <a:extLst>
                <a:ext uri="{FF2B5EF4-FFF2-40B4-BE49-F238E27FC236}">
                  <a16:creationId xmlns:a16="http://schemas.microsoft.com/office/drawing/2014/main" id="{025F5E09-E39B-4B51-A707-DE8A32CBB790}"/>
                </a:ext>
              </a:extLst>
            </p:cNvPr>
            <p:cNvGrpSpPr/>
            <p:nvPr/>
          </p:nvGrpSpPr>
          <p:grpSpPr>
            <a:xfrm>
              <a:off x="8176251" y="2054915"/>
              <a:ext cx="2164230" cy="1076401"/>
              <a:chOff x="8176251" y="2054915"/>
              <a:chExt cx="2164230" cy="1076401"/>
            </a:xfrm>
          </p:grpSpPr>
          <p:cxnSp>
            <p:nvCxnSpPr>
              <p:cNvPr id="135" name="Connettore diritto 134">
                <a:extLst>
                  <a:ext uri="{FF2B5EF4-FFF2-40B4-BE49-F238E27FC236}">
                    <a16:creationId xmlns:a16="http://schemas.microsoft.com/office/drawing/2014/main" id="{92134A99-807B-4598-99B1-B541A1D96EDA}"/>
                  </a:ext>
                </a:extLst>
              </p:cNvPr>
              <p:cNvCxnSpPr>
                <a:stCxn id="139" idx="0"/>
              </p:cNvCxnSpPr>
              <p:nvPr/>
            </p:nvCxnSpPr>
            <p:spPr>
              <a:xfrm flipH="1" flipV="1">
                <a:off x="10340480" y="2556444"/>
                <a:ext cx="1" cy="574872"/>
              </a:xfrm>
              <a:prstGeom prst="line">
                <a:avLst/>
              </a:prstGeom>
              <a:ln w="38100" cap="rnd">
                <a:solidFill>
                  <a:schemeClr val="accent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Connettore diritto 136">
                <a:extLst>
                  <a:ext uri="{FF2B5EF4-FFF2-40B4-BE49-F238E27FC236}">
                    <a16:creationId xmlns:a16="http://schemas.microsoft.com/office/drawing/2014/main" id="{86DC2ED7-3ACD-48F2-8B2B-E388EF3A6E37}"/>
                  </a:ext>
                </a:extLst>
              </p:cNvPr>
              <p:cNvCxnSpPr/>
              <p:nvPr/>
            </p:nvCxnSpPr>
            <p:spPr>
              <a:xfrm flipH="1">
                <a:off x="9744656" y="2556444"/>
                <a:ext cx="595824" cy="0"/>
              </a:xfrm>
              <a:prstGeom prst="line">
                <a:avLst/>
              </a:prstGeom>
              <a:ln w="38100" cap="rnd">
                <a:solidFill>
                  <a:schemeClr val="accent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Connettore diritto 139">
                <a:extLst>
                  <a:ext uri="{FF2B5EF4-FFF2-40B4-BE49-F238E27FC236}">
                    <a16:creationId xmlns:a16="http://schemas.microsoft.com/office/drawing/2014/main" id="{8FFE54B1-FB0F-4EDD-94CE-AB4E2DBC3842}"/>
                  </a:ext>
                </a:extLst>
              </p:cNvPr>
              <p:cNvCxnSpPr/>
              <p:nvPr/>
            </p:nvCxnSpPr>
            <p:spPr>
              <a:xfrm flipV="1">
                <a:off x="9744656" y="2054915"/>
                <a:ext cx="0" cy="501529"/>
              </a:xfrm>
              <a:prstGeom prst="line">
                <a:avLst/>
              </a:prstGeom>
              <a:ln w="38100" cap="rnd">
                <a:solidFill>
                  <a:schemeClr val="accent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Connettore diritto 141">
                <a:extLst>
                  <a:ext uri="{FF2B5EF4-FFF2-40B4-BE49-F238E27FC236}">
                    <a16:creationId xmlns:a16="http://schemas.microsoft.com/office/drawing/2014/main" id="{87D4A53A-1F63-439F-9355-0A9A7DD5D045}"/>
                  </a:ext>
                </a:extLst>
              </p:cNvPr>
              <p:cNvCxnSpPr>
                <a:cxnSpLocks/>
                <a:endCxn id="148" idx="3"/>
              </p:cNvCxnSpPr>
              <p:nvPr/>
            </p:nvCxnSpPr>
            <p:spPr>
              <a:xfrm flipH="1">
                <a:off x="8176251" y="2056205"/>
                <a:ext cx="1581792" cy="1885"/>
              </a:xfrm>
              <a:prstGeom prst="line">
                <a:avLst/>
              </a:prstGeom>
              <a:ln w="38100" cap="rnd">
                <a:solidFill>
                  <a:schemeClr val="accent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8" name="CasellaDiTesto 147">
              <a:extLst>
                <a:ext uri="{FF2B5EF4-FFF2-40B4-BE49-F238E27FC236}">
                  <a16:creationId xmlns:a16="http://schemas.microsoft.com/office/drawing/2014/main" id="{561C68FB-7EA6-4CD7-854A-8FB32CE8534B}"/>
                </a:ext>
              </a:extLst>
            </p:cNvPr>
            <p:cNvSpPr txBox="1"/>
            <p:nvPr/>
          </p:nvSpPr>
          <p:spPr>
            <a:xfrm>
              <a:off x="8040216" y="1988840"/>
              <a:ext cx="136035" cy="1384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900" dirty="0"/>
                <a:t>6</a:t>
              </a:r>
            </a:p>
          </p:txBody>
        </p:sp>
      </p:grpSp>
      <p:grpSp>
        <p:nvGrpSpPr>
          <p:cNvPr id="127" name="Gruppo 126">
            <a:extLst>
              <a:ext uri="{FF2B5EF4-FFF2-40B4-BE49-F238E27FC236}">
                <a16:creationId xmlns:a16="http://schemas.microsoft.com/office/drawing/2014/main" id="{BF5A724D-AFAC-4AF6-8DC9-65A2C72E327C}"/>
              </a:ext>
            </a:extLst>
          </p:cNvPr>
          <p:cNvGrpSpPr/>
          <p:nvPr/>
        </p:nvGrpSpPr>
        <p:grpSpPr>
          <a:xfrm>
            <a:off x="9840416" y="3131316"/>
            <a:ext cx="568082" cy="873748"/>
            <a:chOff x="9840416" y="3131316"/>
            <a:chExt cx="568082" cy="873748"/>
          </a:xfrm>
        </p:grpSpPr>
        <p:grpSp>
          <p:nvGrpSpPr>
            <p:cNvPr id="125" name="Gruppo 124">
              <a:extLst>
                <a:ext uri="{FF2B5EF4-FFF2-40B4-BE49-F238E27FC236}">
                  <a16:creationId xmlns:a16="http://schemas.microsoft.com/office/drawing/2014/main" id="{B26E815B-8D35-4B1B-963D-B5291BB08E7E}"/>
                </a:ext>
              </a:extLst>
            </p:cNvPr>
            <p:cNvGrpSpPr/>
            <p:nvPr/>
          </p:nvGrpSpPr>
          <p:grpSpPr>
            <a:xfrm>
              <a:off x="9840416" y="3284984"/>
              <a:ext cx="502699" cy="720080"/>
              <a:chOff x="9840416" y="3284984"/>
              <a:chExt cx="502699" cy="720080"/>
            </a:xfrm>
          </p:grpSpPr>
          <p:cxnSp>
            <p:nvCxnSpPr>
              <p:cNvPr id="113" name="Connettore diritto 112">
                <a:extLst>
                  <a:ext uri="{FF2B5EF4-FFF2-40B4-BE49-F238E27FC236}">
                    <a16:creationId xmlns:a16="http://schemas.microsoft.com/office/drawing/2014/main" id="{1687DE21-E48C-4C1B-973E-4D61674C7D5C}"/>
                  </a:ext>
                </a:extLst>
              </p:cNvPr>
              <p:cNvCxnSpPr>
                <a:stCxn id="109" idx="0"/>
              </p:cNvCxnSpPr>
              <p:nvPr/>
            </p:nvCxnSpPr>
            <p:spPr>
              <a:xfrm flipH="1" flipV="1">
                <a:off x="10340481" y="3645024"/>
                <a:ext cx="1" cy="360040"/>
              </a:xfrm>
              <a:prstGeom prst="line">
                <a:avLst/>
              </a:prstGeom>
              <a:ln w="38100" cap="rnd">
                <a:solidFill>
                  <a:schemeClr val="accent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Connettore diritto 114">
                <a:extLst>
                  <a:ext uri="{FF2B5EF4-FFF2-40B4-BE49-F238E27FC236}">
                    <a16:creationId xmlns:a16="http://schemas.microsoft.com/office/drawing/2014/main" id="{059CBF41-2E0C-49CB-B6E3-672045BC7C6A}"/>
                  </a:ext>
                </a:extLst>
              </p:cNvPr>
              <p:cNvCxnSpPr/>
              <p:nvPr/>
            </p:nvCxnSpPr>
            <p:spPr>
              <a:xfrm flipH="1">
                <a:off x="9840416" y="3645024"/>
                <a:ext cx="500065" cy="0"/>
              </a:xfrm>
              <a:prstGeom prst="line">
                <a:avLst/>
              </a:prstGeom>
              <a:ln w="38100" cap="rnd">
                <a:solidFill>
                  <a:schemeClr val="accent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Connettore diritto 116">
                <a:extLst>
                  <a:ext uri="{FF2B5EF4-FFF2-40B4-BE49-F238E27FC236}">
                    <a16:creationId xmlns:a16="http://schemas.microsoft.com/office/drawing/2014/main" id="{84DC4330-42B8-4526-A588-86C12FA4CAB6}"/>
                  </a:ext>
                </a:extLst>
              </p:cNvPr>
              <p:cNvCxnSpPr/>
              <p:nvPr/>
            </p:nvCxnSpPr>
            <p:spPr>
              <a:xfrm flipV="1">
                <a:off x="9840416" y="3475240"/>
                <a:ext cx="0" cy="169784"/>
              </a:xfrm>
              <a:prstGeom prst="line">
                <a:avLst/>
              </a:prstGeom>
              <a:ln w="38100" cap="rnd">
                <a:solidFill>
                  <a:schemeClr val="accent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Connettore diritto 119">
                <a:extLst>
                  <a:ext uri="{FF2B5EF4-FFF2-40B4-BE49-F238E27FC236}">
                    <a16:creationId xmlns:a16="http://schemas.microsoft.com/office/drawing/2014/main" id="{999456E2-09D5-4B63-9394-86E1AC17C5B4}"/>
                  </a:ext>
                </a:extLst>
              </p:cNvPr>
              <p:cNvCxnSpPr/>
              <p:nvPr/>
            </p:nvCxnSpPr>
            <p:spPr>
              <a:xfrm>
                <a:off x="9840416" y="3475240"/>
                <a:ext cx="502699" cy="0"/>
              </a:xfrm>
              <a:prstGeom prst="line">
                <a:avLst/>
              </a:prstGeom>
              <a:ln w="38100" cap="rnd">
                <a:solidFill>
                  <a:schemeClr val="accent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id="{4C78C5E7-FF70-4CE1-80B0-CD7EA5D05D78}"/>
                  </a:ext>
                </a:extLst>
              </p:cNvPr>
              <p:cNvCxnSpPr/>
              <p:nvPr/>
            </p:nvCxnSpPr>
            <p:spPr>
              <a:xfrm flipV="1">
                <a:off x="10343115" y="3284984"/>
                <a:ext cx="0" cy="190256"/>
              </a:xfrm>
              <a:prstGeom prst="line">
                <a:avLst/>
              </a:prstGeom>
              <a:ln w="38100" cap="rnd">
                <a:solidFill>
                  <a:schemeClr val="accent4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9" name="CasellaDiTesto 138">
              <a:extLst>
                <a:ext uri="{FF2B5EF4-FFF2-40B4-BE49-F238E27FC236}">
                  <a16:creationId xmlns:a16="http://schemas.microsoft.com/office/drawing/2014/main" id="{2C71E5B9-8220-4978-9A42-86C596AA42F4}"/>
                </a:ext>
              </a:extLst>
            </p:cNvPr>
            <p:cNvSpPr txBox="1"/>
            <p:nvPr/>
          </p:nvSpPr>
          <p:spPr>
            <a:xfrm>
              <a:off x="10272463" y="3131316"/>
              <a:ext cx="136035" cy="1384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900" dirty="0"/>
                <a:t>5</a:t>
              </a:r>
            </a:p>
          </p:txBody>
        </p:sp>
      </p:grpSp>
      <p:grpSp>
        <p:nvGrpSpPr>
          <p:cNvPr id="176" name="Gruppo 175">
            <a:extLst>
              <a:ext uri="{FF2B5EF4-FFF2-40B4-BE49-F238E27FC236}">
                <a16:creationId xmlns:a16="http://schemas.microsoft.com/office/drawing/2014/main" id="{72E5021B-F50B-4B36-9989-311A64E3A09E}"/>
              </a:ext>
            </a:extLst>
          </p:cNvPr>
          <p:cNvGrpSpPr/>
          <p:nvPr/>
        </p:nvGrpSpPr>
        <p:grpSpPr>
          <a:xfrm>
            <a:off x="8163944" y="3158324"/>
            <a:ext cx="703880" cy="1343331"/>
            <a:chOff x="8163944" y="3158324"/>
            <a:chExt cx="703880" cy="1343331"/>
          </a:xfrm>
        </p:grpSpPr>
        <p:cxnSp>
          <p:nvCxnSpPr>
            <p:cNvPr id="169" name="Connettore diritto 168">
              <a:extLst>
                <a:ext uri="{FF2B5EF4-FFF2-40B4-BE49-F238E27FC236}">
                  <a16:creationId xmlns:a16="http://schemas.microsoft.com/office/drawing/2014/main" id="{B6620A8D-3776-400D-9AD0-95D2468AB7F2}"/>
                </a:ext>
              </a:extLst>
            </p:cNvPr>
            <p:cNvCxnSpPr>
              <a:cxnSpLocks/>
              <a:stCxn id="173" idx="2"/>
            </p:cNvCxnSpPr>
            <p:nvPr/>
          </p:nvCxnSpPr>
          <p:spPr>
            <a:xfrm flipH="1">
              <a:off x="8163944" y="3158324"/>
              <a:ext cx="1" cy="1343330"/>
            </a:xfrm>
            <a:prstGeom prst="line">
              <a:avLst/>
            </a:prstGeom>
            <a:ln w="381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>
              <a:extLst>
                <a:ext uri="{FF2B5EF4-FFF2-40B4-BE49-F238E27FC236}">
                  <a16:creationId xmlns:a16="http://schemas.microsoft.com/office/drawing/2014/main" id="{373FD9F5-6D1E-425C-BD31-249F7A2D322A}"/>
                </a:ext>
              </a:extLst>
            </p:cNvPr>
            <p:cNvCxnSpPr>
              <a:cxnSpLocks/>
              <a:endCxn id="110" idx="1"/>
            </p:cNvCxnSpPr>
            <p:nvPr/>
          </p:nvCxnSpPr>
          <p:spPr>
            <a:xfrm>
              <a:off x="8163944" y="4501655"/>
              <a:ext cx="703880" cy="0"/>
            </a:xfrm>
            <a:prstGeom prst="line">
              <a:avLst/>
            </a:prstGeom>
            <a:ln w="38100" cap="rnd">
              <a:solidFill>
                <a:schemeClr val="accent4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uppo 110">
            <a:extLst>
              <a:ext uri="{FF2B5EF4-FFF2-40B4-BE49-F238E27FC236}">
                <a16:creationId xmlns:a16="http://schemas.microsoft.com/office/drawing/2014/main" id="{644E203F-B4F9-4347-8EF2-7F82E3054731}"/>
              </a:ext>
            </a:extLst>
          </p:cNvPr>
          <p:cNvGrpSpPr/>
          <p:nvPr/>
        </p:nvGrpSpPr>
        <p:grpSpPr>
          <a:xfrm>
            <a:off x="8867824" y="4005064"/>
            <a:ext cx="1540675" cy="2095697"/>
            <a:chOff x="8867824" y="4005064"/>
            <a:chExt cx="1540675" cy="2095697"/>
          </a:xfrm>
        </p:grpSpPr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C9612FFB-0135-4370-9E23-36BA6A30D108}"/>
                </a:ext>
              </a:extLst>
            </p:cNvPr>
            <p:cNvCxnSpPr>
              <a:cxnSpLocks/>
              <a:stCxn id="110" idx="3"/>
            </p:cNvCxnSpPr>
            <p:nvPr/>
          </p:nvCxnSpPr>
          <p:spPr>
            <a:xfrm flipV="1">
              <a:off x="9011841" y="4501654"/>
              <a:ext cx="224378" cy="1"/>
            </a:xfrm>
            <a:prstGeom prst="line">
              <a:avLst/>
            </a:prstGeom>
            <a:ln w="38100" cap="rnd">
              <a:solidFill>
                <a:schemeClr val="accent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Connettore diritto 97">
              <a:extLst>
                <a:ext uri="{FF2B5EF4-FFF2-40B4-BE49-F238E27FC236}">
                  <a16:creationId xmlns:a16="http://schemas.microsoft.com/office/drawing/2014/main" id="{5A19C3FF-527C-4839-8E57-731E086D45B7}"/>
                </a:ext>
              </a:extLst>
            </p:cNvPr>
            <p:cNvCxnSpPr>
              <a:cxnSpLocks/>
            </p:cNvCxnSpPr>
            <p:nvPr/>
          </p:nvCxnSpPr>
          <p:spPr>
            <a:xfrm>
              <a:off x="9241380" y="4501655"/>
              <a:ext cx="0" cy="1591641"/>
            </a:xfrm>
            <a:prstGeom prst="line">
              <a:avLst/>
            </a:prstGeom>
            <a:ln w="38100" cap="rnd">
              <a:solidFill>
                <a:schemeClr val="accent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Connettore diritto 118">
              <a:extLst>
                <a:ext uri="{FF2B5EF4-FFF2-40B4-BE49-F238E27FC236}">
                  <a16:creationId xmlns:a16="http://schemas.microsoft.com/office/drawing/2014/main" id="{5D778193-9464-48E5-AEC9-FF6DC0212C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1380" y="6095977"/>
              <a:ext cx="94980" cy="1"/>
            </a:xfrm>
            <a:prstGeom prst="line">
              <a:avLst/>
            </a:prstGeom>
            <a:ln w="38100" cap="rnd">
              <a:solidFill>
                <a:schemeClr val="accent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Connettore diritto 121">
              <a:extLst>
                <a:ext uri="{FF2B5EF4-FFF2-40B4-BE49-F238E27FC236}">
                  <a16:creationId xmlns:a16="http://schemas.microsoft.com/office/drawing/2014/main" id="{DC6A69D7-5FE6-46F4-9366-424EC10F685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33727" y="4432405"/>
              <a:ext cx="2633" cy="1668356"/>
            </a:xfrm>
            <a:prstGeom prst="line">
              <a:avLst/>
            </a:prstGeom>
            <a:ln w="38100" cap="rnd">
              <a:solidFill>
                <a:schemeClr val="accent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Connettore diritto 123">
              <a:extLst>
                <a:ext uri="{FF2B5EF4-FFF2-40B4-BE49-F238E27FC236}">
                  <a16:creationId xmlns:a16="http://schemas.microsoft.com/office/drawing/2014/main" id="{C6EF7ADC-335E-4BB1-BF7C-92B4674229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333727" y="4427622"/>
              <a:ext cx="1006754" cy="724"/>
            </a:xfrm>
            <a:prstGeom prst="line">
              <a:avLst/>
            </a:prstGeom>
            <a:ln w="38100" cap="rnd">
              <a:solidFill>
                <a:schemeClr val="accent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Connettore diritto 125">
              <a:extLst>
                <a:ext uri="{FF2B5EF4-FFF2-40B4-BE49-F238E27FC236}">
                  <a16:creationId xmlns:a16="http://schemas.microsoft.com/office/drawing/2014/main" id="{4CF2D6A6-DBA9-487C-A55C-6E85E1414D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43114" y="4129068"/>
              <a:ext cx="1" cy="299278"/>
            </a:xfrm>
            <a:prstGeom prst="line">
              <a:avLst/>
            </a:prstGeom>
            <a:ln w="38100" cap="rnd">
              <a:solidFill>
                <a:schemeClr val="accent6"/>
              </a:solidFill>
              <a:round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CasellaDiTesto 108">
              <a:extLst>
                <a:ext uri="{FF2B5EF4-FFF2-40B4-BE49-F238E27FC236}">
                  <a16:creationId xmlns:a16="http://schemas.microsoft.com/office/drawing/2014/main" id="{5DF89CA6-EEFA-4FF9-9135-C16466A7F6F3}"/>
                </a:ext>
              </a:extLst>
            </p:cNvPr>
            <p:cNvSpPr txBox="1"/>
            <p:nvPr/>
          </p:nvSpPr>
          <p:spPr>
            <a:xfrm>
              <a:off x="10272464" y="4005064"/>
              <a:ext cx="136035" cy="1384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900" dirty="0"/>
                <a:t>2</a:t>
              </a:r>
            </a:p>
          </p:txBody>
        </p:sp>
        <p:sp>
          <p:nvSpPr>
            <p:cNvPr id="110" name="CasellaDiTesto 109">
              <a:extLst>
                <a:ext uri="{FF2B5EF4-FFF2-40B4-BE49-F238E27FC236}">
                  <a16:creationId xmlns:a16="http://schemas.microsoft.com/office/drawing/2014/main" id="{0F824941-BA09-4FAA-93C8-4F1E054601FB}"/>
                </a:ext>
              </a:extLst>
            </p:cNvPr>
            <p:cNvSpPr txBox="1"/>
            <p:nvPr/>
          </p:nvSpPr>
          <p:spPr>
            <a:xfrm>
              <a:off x="8867824" y="4432405"/>
              <a:ext cx="144017" cy="1384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6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900" dirty="0"/>
                <a:t>1</a:t>
              </a:r>
            </a:p>
          </p:txBody>
        </p:sp>
      </p:grpSp>
      <p:cxnSp>
        <p:nvCxnSpPr>
          <p:cNvPr id="233" name="Connettore 2 232">
            <a:extLst>
              <a:ext uri="{FF2B5EF4-FFF2-40B4-BE49-F238E27FC236}">
                <a16:creationId xmlns:a16="http://schemas.microsoft.com/office/drawing/2014/main" id="{1B92A089-734D-4B4E-A2D8-C24193E0F968}"/>
              </a:ext>
            </a:extLst>
          </p:cNvPr>
          <p:cNvCxnSpPr>
            <a:cxnSpLocks/>
          </p:cNvCxnSpPr>
          <p:nvPr/>
        </p:nvCxnSpPr>
        <p:spPr>
          <a:xfrm flipH="1" flipV="1">
            <a:off x="8343900" y="4000500"/>
            <a:ext cx="1064468" cy="456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1" name="Gruppo 240">
            <a:extLst>
              <a:ext uri="{FF2B5EF4-FFF2-40B4-BE49-F238E27FC236}">
                <a16:creationId xmlns:a16="http://schemas.microsoft.com/office/drawing/2014/main" id="{E162E515-5D40-4DF7-98A5-7301812D20FC}"/>
              </a:ext>
            </a:extLst>
          </p:cNvPr>
          <p:cNvGrpSpPr/>
          <p:nvPr/>
        </p:nvGrpSpPr>
        <p:grpSpPr>
          <a:xfrm>
            <a:off x="2135560" y="3748225"/>
            <a:ext cx="2012710" cy="482969"/>
            <a:chOff x="2135560" y="3748225"/>
            <a:chExt cx="2012710" cy="482969"/>
          </a:xfrm>
        </p:grpSpPr>
        <p:cxnSp>
          <p:nvCxnSpPr>
            <p:cNvPr id="253" name="Connettore 2 252">
              <a:extLst>
                <a:ext uri="{FF2B5EF4-FFF2-40B4-BE49-F238E27FC236}">
                  <a16:creationId xmlns:a16="http://schemas.microsoft.com/office/drawing/2014/main" id="{1CF0B50C-B5C2-4068-A328-85D82A2EAEE8}"/>
                </a:ext>
              </a:extLst>
            </p:cNvPr>
            <p:cNvCxnSpPr>
              <a:cxnSpLocks/>
            </p:cNvCxnSpPr>
            <p:nvPr/>
          </p:nvCxnSpPr>
          <p:spPr>
            <a:xfrm>
              <a:off x="2155167" y="3748225"/>
              <a:ext cx="0" cy="48296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2 254">
              <a:extLst>
                <a:ext uri="{FF2B5EF4-FFF2-40B4-BE49-F238E27FC236}">
                  <a16:creationId xmlns:a16="http://schemas.microsoft.com/office/drawing/2014/main" id="{8071B53E-93A1-47E5-9A1D-A48A4122D1D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35560" y="3748225"/>
              <a:ext cx="2012710" cy="6600"/>
            </a:xfrm>
            <a:prstGeom prst="straightConnector1">
              <a:avLst/>
            </a:prstGeom>
            <a:ln w="38100">
              <a:solidFill>
                <a:schemeClr val="accent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4" name="Gruppo 243">
            <a:extLst>
              <a:ext uri="{FF2B5EF4-FFF2-40B4-BE49-F238E27FC236}">
                <a16:creationId xmlns:a16="http://schemas.microsoft.com/office/drawing/2014/main" id="{3C295BE3-1FDD-4A3E-8490-04439DCCDF53}"/>
              </a:ext>
            </a:extLst>
          </p:cNvPr>
          <p:cNvGrpSpPr/>
          <p:nvPr/>
        </p:nvGrpSpPr>
        <p:grpSpPr>
          <a:xfrm>
            <a:off x="270872" y="1220066"/>
            <a:ext cx="3812705" cy="820950"/>
            <a:chOff x="479376" y="1191887"/>
            <a:chExt cx="3812705" cy="820950"/>
          </a:xfrm>
        </p:grpSpPr>
        <p:sp>
          <p:nvSpPr>
            <p:cNvPr id="227" name="Rettangolo 226">
              <a:extLst>
                <a:ext uri="{FF2B5EF4-FFF2-40B4-BE49-F238E27FC236}">
                  <a16:creationId xmlns:a16="http://schemas.microsoft.com/office/drawing/2014/main" id="{36B3337D-8404-45CB-95BF-DBDB43861EFF}"/>
                </a:ext>
              </a:extLst>
            </p:cNvPr>
            <p:cNvSpPr/>
            <p:nvPr/>
          </p:nvSpPr>
          <p:spPr>
            <a:xfrm>
              <a:off x="479376" y="1191887"/>
              <a:ext cx="3812705" cy="82095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 dirty="0"/>
            </a:p>
          </p:txBody>
        </p:sp>
        <p:sp>
          <p:nvSpPr>
            <p:cNvPr id="212" name="CasellaDiTesto 211">
              <a:extLst>
                <a:ext uri="{FF2B5EF4-FFF2-40B4-BE49-F238E27FC236}">
                  <a16:creationId xmlns:a16="http://schemas.microsoft.com/office/drawing/2014/main" id="{40D97934-B968-4A16-A3CB-C7652A6D038E}"/>
                </a:ext>
              </a:extLst>
            </p:cNvPr>
            <p:cNvSpPr txBox="1"/>
            <p:nvPr/>
          </p:nvSpPr>
          <p:spPr>
            <a:xfrm>
              <a:off x="606086" y="1265866"/>
              <a:ext cx="996241" cy="3757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COP: 3</a:t>
              </a:r>
            </a:p>
          </p:txBody>
        </p:sp>
        <p:sp>
          <p:nvSpPr>
            <p:cNvPr id="243" name="CasellaDiTesto 242">
              <a:extLst>
                <a:ext uri="{FF2B5EF4-FFF2-40B4-BE49-F238E27FC236}">
                  <a16:creationId xmlns:a16="http://schemas.microsoft.com/office/drawing/2014/main" id="{C46BAC4B-E70E-4A04-AE1D-59C8BDE3AE43}"/>
                </a:ext>
              </a:extLst>
            </p:cNvPr>
            <p:cNvSpPr txBox="1"/>
            <p:nvPr/>
          </p:nvSpPr>
          <p:spPr>
            <a:xfrm>
              <a:off x="1500045" y="1249263"/>
              <a:ext cx="14576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Q: 250 [kW]</a:t>
              </a:r>
            </a:p>
          </p:txBody>
        </p:sp>
        <p:sp>
          <p:nvSpPr>
            <p:cNvPr id="248" name="CasellaDiTesto 247">
              <a:extLst>
                <a:ext uri="{FF2B5EF4-FFF2-40B4-BE49-F238E27FC236}">
                  <a16:creationId xmlns:a16="http://schemas.microsoft.com/office/drawing/2014/main" id="{1EAE58E0-4C60-4CA3-8657-CA0917AD7D5C}"/>
                </a:ext>
              </a:extLst>
            </p:cNvPr>
            <p:cNvSpPr txBox="1"/>
            <p:nvPr/>
          </p:nvSpPr>
          <p:spPr>
            <a:xfrm>
              <a:off x="775623" y="1582786"/>
              <a:ext cx="17163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err="1"/>
                <a:t>m</a:t>
              </a:r>
              <a:r>
                <a:rPr lang="it-IT" b="1" baseline="-25000" dirty="0" err="1"/>
                <a:t>well</a:t>
              </a:r>
              <a:r>
                <a:rPr lang="it-IT" b="1" dirty="0"/>
                <a:t>: 1 [kg/s]</a:t>
              </a:r>
            </a:p>
          </p:txBody>
        </p:sp>
        <p:sp>
          <p:nvSpPr>
            <p:cNvPr id="249" name="CasellaDiTesto 248">
              <a:extLst>
                <a:ext uri="{FF2B5EF4-FFF2-40B4-BE49-F238E27FC236}">
                  <a16:creationId xmlns:a16="http://schemas.microsoft.com/office/drawing/2014/main" id="{C649B69C-67E4-4EB3-9567-334810F6A523}"/>
                </a:ext>
              </a:extLst>
            </p:cNvPr>
            <p:cNvSpPr txBox="1"/>
            <p:nvPr/>
          </p:nvSpPr>
          <p:spPr>
            <a:xfrm>
              <a:off x="2414016" y="1582785"/>
              <a:ext cx="15913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 err="1"/>
                <a:t>Q</a:t>
              </a:r>
              <a:r>
                <a:rPr lang="it-IT" b="1" baseline="-25000" dirty="0" err="1"/>
                <a:t>well</a:t>
              </a:r>
              <a:r>
                <a:rPr lang="it-IT" b="1" dirty="0"/>
                <a:t>: 170 [kW]</a:t>
              </a:r>
            </a:p>
          </p:txBody>
        </p:sp>
        <p:sp>
          <p:nvSpPr>
            <p:cNvPr id="262" name="CasellaDiTesto 261">
              <a:extLst>
                <a:ext uri="{FF2B5EF4-FFF2-40B4-BE49-F238E27FC236}">
                  <a16:creationId xmlns:a16="http://schemas.microsoft.com/office/drawing/2014/main" id="{3515AD6A-3F13-4E04-8F53-2A3B56BFA7C7}"/>
                </a:ext>
              </a:extLst>
            </p:cNvPr>
            <p:cNvSpPr txBox="1"/>
            <p:nvPr/>
          </p:nvSpPr>
          <p:spPr>
            <a:xfrm>
              <a:off x="2855415" y="1249263"/>
              <a:ext cx="13100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it-IT" b="1" dirty="0"/>
                <a:t>W: 80 [kW]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309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Immagine 23">
            <a:extLst>
              <a:ext uri="{FF2B5EF4-FFF2-40B4-BE49-F238E27FC236}">
                <a16:creationId xmlns:a16="http://schemas.microsoft.com/office/drawing/2014/main" id="{C08F2D78-C2E9-4DF1-AA47-0A18EB973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560" y="1178706"/>
            <a:ext cx="3342239" cy="5679294"/>
          </a:xfrm>
          <a:prstGeom prst="rect">
            <a:avLst/>
          </a:prstGeom>
        </p:spPr>
      </p:pic>
      <p:sp>
        <p:nvSpPr>
          <p:cNvPr id="261" name="Segnaposto testo 2">
            <a:extLst>
              <a:ext uri="{FF2B5EF4-FFF2-40B4-BE49-F238E27FC236}">
                <a16:creationId xmlns:a16="http://schemas.microsoft.com/office/drawing/2014/main" id="{202F39E4-7486-2742-9EEC-C599025B8804}"/>
              </a:ext>
            </a:extLst>
          </p:cNvPr>
          <p:cNvSpPr txBox="1">
            <a:spLocks/>
          </p:cNvSpPr>
          <p:nvPr/>
        </p:nvSpPr>
        <p:spPr>
          <a:xfrm>
            <a:off x="1559496" y="316646"/>
            <a:ext cx="4852104" cy="631391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2400" b="1" i="1" dirty="0"/>
              <a:t>Possible CHP Application</a:t>
            </a:r>
            <a:endParaRPr lang="en-GB" sz="2400" i="1" dirty="0"/>
          </a:p>
        </p:txBody>
      </p:sp>
      <p:sp>
        <p:nvSpPr>
          <p:cNvPr id="5" name="Esagono orizzontale 4">
            <a:extLst>
              <a:ext uri="{FF2B5EF4-FFF2-40B4-BE49-F238E27FC236}">
                <a16:creationId xmlns:a16="http://schemas.microsoft.com/office/drawing/2014/main" id="{4EB52D8C-3239-E14B-A1FB-66246F96CC44}"/>
              </a:ext>
            </a:extLst>
          </p:cNvPr>
          <p:cNvSpPr/>
          <p:nvPr/>
        </p:nvSpPr>
        <p:spPr>
          <a:xfrm>
            <a:off x="1127448" y="439992"/>
            <a:ext cx="432048" cy="384701"/>
          </a:xfrm>
          <a:prstGeom prst="hexago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>
                <a:solidFill>
                  <a:schemeClr val="bg1"/>
                </a:solidFill>
              </a:rPr>
              <a:t>3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3CD5EAEF-5BBC-477E-86A4-6361B9DC5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3872" y="114472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17E6255-CFC0-4582-B7B3-93C59FB628A3}"/>
              </a:ext>
            </a:extLst>
          </p:cNvPr>
          <p:cNvSpPr/>
          <p:nvPr/>
        </p:nvSpPr>
        <p:spPr>
          <a:xfrm>
            <a:off x="4159765" y="5394376"/>
            <a:ext cx="382886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/>
              <a:t>Conditions:</a:t>
            </a:r>
            <a:r>
              <a:rPr lang="en-GB" dirty="0">
                <a:latin typeface="+mj-lt"/>
              </a:rPr>
              <a:t> Vertical Well, </a:t>
            </a:r>
            <a:r>
              <a:rPr lang="en-GB" b="1" dirty="0">
                <a:latin typeface="+mj-lt"/>
              </a:rPr>
              <a:t>2000m deep</a:t>
            </a:r>
            <a:r>
              <a:rPr lang="en-GB" dirty="0">
                <a:latin typeface="+mj-lt"/>
              </a:rPr>
              <a:t>,</a:t>
            </a:r>
          </a:p>
          <a:p>
            <a:r>
              <a:rPr lang="en-GB" dirty="0">
                <a:latin typeface="+mj-lt"/>
              </a:rPr>
              <a:t>7 inch casing. Geology from Balmatt, </a:t>
            </a:r>
          </a:p>
          <a:p>
            <a:r>
              <a:rPr lang="en-GB" dirty="0">
                <a:latin typeface="+mj-lt"/>
              </a:rPr>
              <a:t>No fluid flow in the reservoir  </a:t>
            </a:r>
            <a:endParaRPr lang="it-IT" dirty="0">
              <a:latin typeface="+mj-lt"/>
            </a:endParaRP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4CFF1BF4-FE95-46B0-A29F-1999AC9CFB3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44" t="20195" r="25676" b="60190"/>
          <a:stretch/>
        </p:blipFill>
        <p:spPr>
          <a:xfrm>
            <a:off x="270872" y="2287096"/>
            <a:ext cx="6014105" cy="2283808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38" name="Connettore diritto 37">
            <a:extLst>
              <a:ext uri="{FF2B5EF4-FFF2-40B4-BE49-F238E27FC236}">
                <a16:creationId xmlns:a16="http://schemas.microsoft.com/office/drawing/2014/main" id="{72E6FC7D-760E-46D9-B815-2A3F85C5CD37}"/>
              </a:ext>
            </a:extLst>
          </p:cNvPr>
          <p:cNvCxnSpPr>
            <a:cxnSpLocks/>
            <a:stCxn id="97" idx="1"/>
            <a:endCxn id="89" idx="3"/>
          </p:cNvCxnSpPr>
          <p:nvPr/>
        </p:nvCxnSpPr>
        <p:spPr>
          <a:xfrm flipH="1" flipV="1">
            <a:off x="1289222" y="4127558"/>
            <a:ext cx="2862562" cy="11646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" name="Gruppo 132">
            <a:extLst>
              <a:ext uri="{FF2B5EF4-FFF2-40B4-BE49-F238E27FC236}">
                <a16:creationId xmlns:a16="http://schemas.microsoft.com/office/drawing/2014/main" id="{18753477-B172-4475-8088-894E75CDC8D0}"/>
              </a:ext>
            </a:extLst>
          </p:cNvPr>
          <p:cNvGrpSpPr/>
          <p:nvPr/>
        </p:nvGrpSpPr>
        <p:grpSpPr>
          <a:xfrm>
            <a:off x="5159899" y="3168627"/>
            <a:ext cx="820957" cy="1013755"/>
            <a:chOff x="5159899" y="3168627"/>
            <a:chExt cx="820957" cy="1013755"/>
          </a:xfrm>
        </p:grpSpPr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900AB8F5-2581-4C20-873A-38799CC478E2}"/>
                </a:ext>
              </a:extLst>
            </p:cNvPr>
            <p:cNvCxnSpPr>
              <a:cxnSpLocks/>
              <a:stCxn id="87" idx="3"/>
              <a:endCxn id="107" idx="1"/>
            </p:cNvCxnSpPr>
            <p:nvPr/>
          </p:nvCxnSpPr>
          <p:spPr>
            <a:xfrm>
              <a:off x="5721788" y="3237448"/>
              <a:ext cx="123033" cy="429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DFE98881-FEB4-4CF1-BBFA-B038A51F48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59899" y="3244336"/>
              <a:ext cx="748242" cy="938046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CasellaDiTesto 106">
              <a:extLst>
                <a:ext uri="{FF2B5EF4-FFF2-40B4-BE49-F238E27FC236}">
                  <a16:creationId xmlns:a16="http://schemas.microsoft.com/office/drawing/2014/main" id="{B94B025C-38C9-4EB8-B9A6-2F66FF2261A3}"/>
                </a:ext>
              </a:extLst>
            </p:cNvPr>
            <p:cNvSpPr txBox="1"/>
            <p:nvPr/>
          </p:nvSpPr>
          <p:spPr>
            <a:xfrm>
              <a:off x="5844821" y="3168627"/>
              <a:ext cx="136035" cy="1384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900" dirty="0"/>
                <a:t>4</a:t>
              </a:r>
            </a:p>
          </p:txBody>
        </p:sp>
      </p:grpSp>
      <p:grpSp>
        <p:nvGrpSpPr>
          <p:cNvPr id="132" name="Gruppo 131">
            <a:extLst>
              <a:ext uri="{FF2B5EF4-FFF2-40B4-BE49-F238E27FC236}">
                <a16:creationId xmlns:a16="http://schemas.microsoft.com/office/drawing/2014/main" id="{E9977741-8188-466C-A56D-45846DCC283E}"/>
              </a:ext>
            </a:extLst>
          </p:cNvPr>
          <p:cNvGrpSpPr/>
          <p:nvPr/>
        </p:nvGrpSpPr>
        <p:grpSpPr>
          <a:xfrm>
            <a:off x="4284620" y="4069954"/>
            <a:ext cx="943293" cy="138499"/>
            <a:chOff x="4284620" y="4107892"/>
            <a:chExt cx="943293" cy="138499"/>
          </a:xfrm>
        </p:grpSpPr>
        <p:cxnSp>
          <p:nvCxnSpPr>
            <p:cNvPr id="85" name="Connettore diritto 84">
              <a:extLst>
                <a:ext uri="{FF2B5EF4-FFF2-40B4-BE49-F238E27FC236}">
                  <a16:creationId xmlns:a16="http://schemas.microsoft.com/office/drawing/2014/main" id="{E6B99F09-56B5-43E3-803C-543C3D3B18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84620" y="4171902"/>
              <a:ext cx="839954" cy="5240"/>
            </a:xfrm>
            <a:prstGeom prst="line">
              <a:avLst/>
            </a:prstGeom>
            <a:ln w="381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asellaDiTesto 105">
              <a:extLst>
                <a:ext uri="{FF2B5EF4-FFF2-40B4-BE49-F238E27FC236}">
                  <a16:creationId xmlns:a16="http://schemas.microsoft.com/office/drawing/2014/main" id="{6DC0687C-E135-47DE-B58A-0F584F90B634}"/>
                </a:ext>
              </a:extLst>
            </p:cNvPr>
            <p:cNvSpPr txBox="1"/>
            <p:nvPr/>
          </p:nvSpPr>
          <p:spPr>
            <a:xfrm>
              <a:off x="5091878" y="4107892"/>
              <a:ext cx="136035" cy="1384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5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900" dirty="0"/>
                <a:t>3</a:t>
              </a:r>
            </a:p>
          </p:txBody>
        </p:sp>
      </p:grpSp>
      <p:grpSp>
        <p:nvGrpSpPr>
          <p:cNvPr id="131" name="Gruppo 130">
            <a:extLst>
              <a:ext uri="{FF2B5EF4-FFF2-40B4-BE49-F238E27FC236}">
                <a16:creationId xmlns:a16="http://schemas.microsoft.com/office/drawing/2014/main" id="{19AEE743-95AF-4604-80EC-EE11D2303DC0}"/>
              </a:ext>
            </a:extLst>
          </p:cNvPr>
          <p:cNvGrpSpPr/>
          <p:nvPr/>
        </p:nvGrpSpPr>
        <p:grpSpPr>
          <a:xfrm>
            <a:off x="4151784" y="2780928"/>
            <a:ext cx="827982" cy="1427525"/>
            <a:chOff x="4183908" y="2818866"/>
            <a:chExt cx="827982" cy="1427525"/>
          </a:xfrm>
        </p:grpSpPr>
        <p:cxnSp>
          <p:nvCxnSpPr>
            <p:cNvPr id="80" name="Connettore diritto 79">
              <a:extLst>
                <a:ext uri="{FF2B5EF4-FFF2-40B4-BE49-F238E27FC236}">
                  <a16:creationId xmlns:a16="http://schemas.microsoft.com/office/drawing/2014/main" id="{429F8F14-CF73-465B-95DB-4DCD20C3963C}"/>
                </a:ext>
              </a:extLst>
            </p:cNvPr>
            <p:cNvCxnSpPr>
              <a:cxnSpLocks/>
              <a:stCxn id="92" idx="2"/>
              <a:endCxn id="97" idx="0"/>
            </p:cNvCxnSpPr>
            <p:nvPr/>
          </p:nvCxnSpPr>
          <p:spPr>
            <a:xfrm flipH="1">
              <a:off x="4251926" y="2818866"/>
              <a:ext cx="759964" cy="1289026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CasellaDiTesto 96">
              <a:extLst>
                <a:ext uri="{FF2B5EF4-FFF2-40B4-BE49-F238E27FC236}">
                  <a16:creationId xmlns:a16="http://schemas.microsoft.com/office/drawing/2014/main" id="{4933ECF4-3387-49BC-BFFF-40E897FD35FD}"/>
                </a:ext>
              </a:extLst>
            </p:cNvPr>
            <p:cNvSpPr txBox="1"/>
            <p:nvPr/>
          </p:nvSpPr>
          <p:spPr>
            <a:xfrm>
              <a:off x="4183908" y="4107892"/>
              <a:ext cx="136035" cy="1384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900" dirty="0"/>
                <a:t>8</a:t>
              </a:r>
            </a:p>
          </p:txBody>
        </p:sp>
      </p:grpSp>
      <p:grpSp>
        <p:nvGrpSpPr>
          <p:cNvPr id="130" name="Gruppo 129">
            <a:extLst>
              <a:ext uri="{FF2B5EF4-FFF2-40B4-BE49-F238E27FC236}">
                <a16:creationId xmlns:a16="http://schemas.microsoft.com/office/drawing/2014/main" id="{4FF5DAB7-6971-47F8-BC5F-AABA470E9E9D}"/>
              </a:ext>
            </a:extLst>
          </p:cNvPr>
          <p:cNvGrpSpPr/>
          <p:nvPr/>
        </p:nvGrpSpPr>
        <p:grpSpPr>
          <a:xfrm>
            <a:off x="4943872" y="2680367"/>
            <a:ext cx="1022406" cy="138499"/>
            <a:chOff x="4316303" y="2417945"/>
            <a:chExt cx="1022406" cy="138499"/>
          </a:xfrm>
        </p:grpSpPr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91437C37-A9EC-4EC0-AF77-BE1652784C0F}"/>
                </a:ext>
              </a:extLst>
            </p:cNvPr>
            <p:cNvCxnSpPr>
              <a:cxnSpLocks/>
              <a:endCxn id="91" idx="3"/>
            </p:cNvCxnSpPr>
            <p:nvPr/>
          </p:nvCxnSpPr>
          <p:spPr>
            <a:xfrm>
              <a:off x="4367808" y="2487195"/>
              <a:ext cx="970901" cy="246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CasellaDiTesto 91">
              <a:extLst>
                <a:ext uri="{FF2B5EF4-FFF2-40B4-BE49-F238E27FC236}">
                  <a16:creationId xmlns:a16="http://schemas.microsoft.com/office/drawing/2014/main" id="{253F962E-CDFD-4859-AE1C-FA43147922BD}"/>
                </a:ext>
              </a:extLst>
            </p:cNvPr>
            <p:cNvSpPr txBox="1"/>
            <p:nvPr/>
          </p:nvSpPr>
          <p:spPr>
            <a:xfrm>
              <a:off x="4316303" y="2417945"/>
              <a:ext cx="136035" cy="1384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900" dirty="0"/>
                <a:t>7</a:t>
              </a:r>
            </a:p>
          </p:txBody>
        </p:sp>
      </p:grpSp>
      <p:grpSp>
        <p:nvGrpSpPr>
          <p:cNvPr id="129" name="Gruppo 128">
            <a:extLst>
              <a:ext uri="{FF2B5EF4-FFF2-40B4-BE49-F238E27FC236}">
                <a16:creationId xmlns:a16="http://schemas.microsoft.com/office/drawing/2014/main" id="{B24045F5-075C-4A9E-8ECD-8B148CC6F551}"/>
              </a:ext>
            </a:extLst>
          </p:cNvPr>
          <p:cNvGrpSpPr/>
          <p:nvPr/>
        </p:nvGrpSpPr>
        <p:grpSpPr>
          <a:xfrm>
            <a:off x="5653771" y="2680613"/>
            <a:ext cx="312507" cy="487585"/>
            <a:chOff x="5127440" y="2417945"/>
            <a:chExt cx="312507" cy="487585"/>
          </a:xfrm>
        </p:grpSpPr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468B8221-7FCB-4E24-84BE-0F3920541D86}"/>
                </a:ext>
              </a:extLst>
            </p:cNvPr>
            <p:cNvCxnSpPr>
              <a:cxnSpLocks/>
              <a:stCxn id="87" idx="0"/>
            </p:cNvCxnSpPr>
            <p:nvPr/>
          </p:nvCxnSpPr>
          <p:spPr>
            <a:xfrm flipV="1">
              <a:off x="5127440" y="2483784"/>
              <a:ext cx="261002" cy="421746"/>
            </a:xfrm>
            <a:prstGeom prst="line">
              <a:avLst/>
            </a:prstGeom>
            <a:ln w="381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CasellaDiTesto 90">
              <a:extLst>
                <a:ext uri="{FF2B5EF4-FFF2-40B4-BE49-F238E27FC236}">
                  <a16:creationId xmlns:a16="http://schemas.microsoft.com/office/drawing/2014/main" id="{E42881F2-4F02-42D4-A5D5-2FA20F37BD96}"/>
                </a:ext>
              </a:extLst>
            </p:cNvPr>
            <p:cNvSpPr txBox="1"/>
            <p:nvPr/>
          </p:nvSpPr>
          <p:spPr>
            <a:xfrm>
              <a:off x="5303912" y="2417945"/>
              <a:ext cx="136035" cy="13849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accent4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it-IT" sz="900" dirty="0"/>
                <a:t>6</a:t>
              </a:r>
            </a:p>
          </p:txBody>
        </p:sp>
      </p:grpSp>
      <p:sp>
        <p:nvSpPr>
          <p:cNvPr id="87" name="CasellaDiTesto 86">
            <a:extLst>
              <a:ext uri="{FF2B5EF4-FFF2-40B4-BE49-F238E27FC236}">
                <a16:creationId xmlns:a16="http://schemas.microsoft.com/office/drawing/2014/main" id="{C912ACEF-11BE-4544-A48F-35326A98D6D2}"/>
              </a:ext>
            </a:extLst>
          </p:cNvPr>
          <p:cNvSpPr txBox="1"/>
          <p:nvPr/>
        </p:nvSpPr>
        <p:spPr>
          <a:xfrm>
            <a:off x="5585753" y="3168198"/>
            <a:ext cx="136035" cy="1384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4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it-IT" sz="900" dirty="0"/>
              <a:t>5</a:t>
            </a:r>
          </a:p>
        </p:txBody>
      </p:sp>
      <p:grpSp>
        <p:nvGrpSpPr>
          <p:cNvPr id="90" name="Gruppo 89">
            <a:extLst>
              <a:ext uri="{FF2B5EF4-FFF2-40B4-BE49-F238E27FC236}">
                <a16:creationId xmlns:a16="http://schemas.microsoft.com/office/drawing/2014/main" id="{690EC196-71A9-4905-B6A9-B724CDA0EF93}"/>
              </a:ext>
            </a:extLst>
          </p:cNvPr>
          <p:cNvGrpSpPr/>
          <p:nvPr/>
        </p:nvGrpSpPr>
        <p:grpSpPr>
          <a:xfrm>
            <a:off x="1198136" y="2979355"/>
            <a:ext cx="4465983" cy="1146773"/>
            <a:chOff x="1172409" y="3475240"/>
            <a:chExt cx="3240360" cy="695777"/>
          </a:xfrm>
        </p:grpSpPr>
        <p:sp>
          <p:nvSpPr>
            <p:cNvPr id="72" name="Figura a mano libera: forma 71">
              <a:extLst>
                <a:ext uri="{FF2B5EF4-FFF2-40B4-BE49-F238E27FC236}">
                  <a16:creationId xmlns:a16="http://schemas.microsoft.com/office/drawing/2014/main" id="{BE9FFC49-21F0-4834-9D26-7F3962E669CA}"/>
                </a:ext>
              </a:extLst>
            </p:cNvPr>
            <p:cNvSpPr/>
            <p:nvPr/>
          </p:nvSpPr>
          <p:spPr>
            <a:xfrm>
              <a:off x="1172409" y="3475240"/>
              <a:ext cx="3240360" cy="695777"/>
            </a:xfrm>
            <a:custGeom>
              <a:avLst/>
              <a:gdLst>
                <a:gd name="connsiteX0" fmla="*/ 0 w 803685"/>
                <a:gd name="connsiteY0" fmla="*/ 309974 h 309974"/>
                <a:gd name="connsiteX1" fmla="*/ 209550 w 803685"/>
                <a:gd name="connsiteY1" fmla="*/ 107568 h 309974"/>
                <a:gd name="connsiteX2" fmla="*/ 750093 w 803685"/>
                <a:gd name="connsiteY2" fmla="*/ 7555 h 309974"/>
                <a:gd name="connsiteX3" fmla="*/ 754856 w 803685"/>
                <a:gd name="connsiteY3" fmla="*/ 14699 h 309974"/>
                <a:gd name="connsiteX0" fmla="*/ 0 w 802578"/>
                <a:gd name="connsiteY0" fmla="*/ 304930 h 304930"/>
                <a:gd name="connsiteX1" fmla="*/ 209550 w 802578"/>
                <a:gd name="connsiteY1" fmla="*/ 102524 h 304930"/>
                <a:gd name="connsiteX2" fmla="*/ 750093 w 802578"/>
                <a:gd name="connsiteY2" fmla="*/ 2511 h 304930"/>
                <a:gd name="connsiteX3" fmla="*/ 752474 w 802578"/>
                <a:gd name="connsiteY3" fmla="*/ 33467 h 304930"/>
                <a:gd name="connsiteX0" fmla="*/ 0 w 752474"/>
                <a:gd name="connsiteY0" fmla="*/ 271463 h 271463"/>
                <a:gd name="connsiteX1" fmla="*/ 209550 w 752474"/>
                <a:gd name="connsiteY1" fmla="*/ 69057 h 271463"/>
                <a:gd name="connsiteX2" fmla="*/ 752474 w 752474"/>
                <a:gd name="connsiteY2" fmla="*/ 0 h 271463"/>
                <a:gd name="connsiteX0" fmla="*/ 0 w 752474"/>
                <a:gd name="connsiteY0" fmla="*/ 302419 h 302419"/>
                <a:gd name="connsiteX1" fmla="*/ 209550 w 752474"/>
                <a:gd name="connsiteY1" fmla="*/ 100013 h 302419"/>
                <a:gd name="connsiteX2" fmla="*/ 752474 w 752474"/>
                <a:gd name="connsiteY2" fmla="*/ 0 h 302419"/>
                <a:gd name="connsiteX0" fmla="*/ 0 w 752474"/>
                <a:gd name="connsiteY0" fmla="*/ 302419 h 302419"/>
                <a:gd name="connsiteX1" fmla="*/ 211931 w 752474"/>
                <a:gd name="connsiteY1" fmla="*/ 73819 h 302419"/>
                <a:gd name="connsiteX2" fmla="*/ 752474 w 752474"/>
                <a:gd name="connsiteY2" fmla="*/ 0 h 302419"/>
                <a:gd name="connsiteX0" fmla="*/ 0 w 752474"/>
                <a:gd name="connsiteY0" fmla="*/ 302419 h 302419"/>
                <a:gd name="connsiteX1" fmla="*/ 211931 w 752474"/>
                <a:gd name="connsiteY1" fmla="*/ 73819 h 302419"/>
                <a:gd name="connsiteX2" fmla="*/ 752474 w 752474"/>
                <a:gd name="connsiteY2" fmla="*/ 0 h 302419"/>
                <a:gd name="connsiteX0" fmla="*/ 0 w 752474"/>
                <a:gd name="connsiteY0" fmla="*/ 302419 h 302419"/>
                <a:gd name="connsiteX1" fmla="*/ 211931 w 752474"/>
                <a:gd name="connsiteY1" fmla="*/ 73819 h 302419"/>
                <a:gd name="connsiteX2" fmla="*/ 752474 w 752474"/>
                <a:gd name="connsiteY2" fmla="*/ 0 h 302419"/>
                <a:gd name="connsiteX0" fmla="*/ 0 w 752474"/>
                <a:gd name="connsiteY0" fmla="*/ 302419 h 302419"/>
                <a:gd name="connsiteX1" fmla="*/ 217941 w 752474"/>
                <a:gd name="connsiteY1" fmla="*/ 45715 h 302419"/>
                <a:gd name="connsiteX2" fmla="*/ 752474 w 752474"/>
                <a:gd name="connsiteY2" fmla="*/ 0 h 30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52474" h="302419">
                  <a:moveTo>
                    <a:pt x="0" y="302419"/>
                  </a:moveTo>
                  <a:cubicBezTo>
                    <a:pt x="42267" y="226417"/>
                    <a:pt x="102054" y="88975"/>
                    <a:pt x="217941" y="45715"/>
                  </a:cubicBezTo>
                  <a:cubicBezTo>
                    <a:pt x="333828" y="2455"/>
                    <a:pt x="639365" y="14387"/>
                    <a:pt x="752474" y="0"/>
                  </a:cubicBezTo>
                </a:path>
              </a:pathLst>
            </a:cu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id="{CD217AC2-1F37-4E99-8779-882F34868C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07251" y="3475241"/>
              <a:ext cx="98702" cy="138499"/>
            </a:xfrm>
            <a:prstGeom prst="line">
              <a:avLst/>
            </a:prstGeom>
            <a:ln w="3810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35C139CE-40CE-481E-903C-4AE3F0AF152B}"/>
              </a:ext>
            </a:extLst>
          </p:cNvPr>
          <p:cNvSpPr txBox="1"/>
          <p:nvPr/>
        </p:nvSpPr>
        <p:spPr>
          <a:xfrm>
            <a:off x="5439947" y="3168628"/>
            <a:ext cx="136035" cy="1384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it-IT" sz="900" dirty="0"/>
              <a:t>2</a:t>
            </a:r>
          </a:p>
        </p:txBody>
      </p:sp>
      <p:sp>
        <p:nvSpPr>
          <p:cNvPr id="89" name="CasellaDiTesto 88">
            <a:extLst>
              <a:ext uri="{FF2B5EF4-FFF2-40B4-BE49-F238E27FC236}">
                <a16:creationId xmlns:a16="http://schemas.microsoft.com/office/drawing/2014/main" id="{8BD4998F-536C-410F-85AC-06585FD88F51}"/>
              </a:ext>
            </a:extLst>
          </p:cNvPr>
          <p:cNvSpPr txBox="1"/>
          <p:nvPr/>
        </p:nvSpPr>
        <p:spPr>
          <a:xfrm>
            <a:off x="1153187" y="4058308"/>
            <a:ext cx="136035" cy="138499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it-IT" sz="9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499661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Segnaposto testo 2">
            <a:extLst>
              <a:ext uri="{FF2B5EF4-FFF2-40B4-BE49-F238E27FC236}">
                <a16:creationId xmlns:a16="http://schemas.microsoft.com/office/drawing/2014/main" id="{202F39E4-7486-2742-9EEC-C599025B8804}"/>
              </a:ext>
            </a:extLst>
          </p:cNvPr>
          <p:cNvSpPr txBox="1">
            <a:spLocks/>
          </p:cNvSpPr>
          <p:nvPr/>
        </p:nvSpPr>
        <p:spPr>
          <a:xfrm>
            <a:off x="1559496" y="316646"/>
            <a:ext cx="4824536" cy="631391"/>
          </a:xfrm>
          <a:prstGeom prst="rect">
            <a:avLst/>
          </a:prstGeom>
          <a:ln>
            <a:noFill/>
          </a:ln>
        </p:spPr>
        <p:txBody>
          <a:bodyPr anchor="ctr"/>
          <a:lstStyle>
            <a:defPPr>
              <a:defRPr lang="it-IT"/>
            </a:defPPr>
            <a:lvl1pPr indent="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i="1"/>
            </a:lvl1pPr>
            <a:lvl2pPr marL="685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GB" dirty="0"/>
              <a:t>Conclusions</a:t>
            </a:r>
          </a:p>
        </p:txBody>
      </p:sp>
      <p:sp>
        <p:nvSpPr>
          <p:cNvPr id="5" name="Esagono orizzontale 4">
            <a:extLst>
              <a:ext uri="{FF2B5EF4-FFF2-40B4-BE49-F238E27FC236}">
                <a16:creationId xmlns:a16="http://schemas.microsoft.com/office/drawing/2014/main" id="{4EB52D8C-3239-E14B-A1FB-66246F96CC44}"/>
              </a:ext>
            </a:extLst>
          </p:cNvPr>
          <p:cNvSpPr/>
          <p:nvPr/>
        </p:nvSpPr>
        <p:spPr>
          <a:xfrm>
            <a:off x="1127448" y="439992"/>
            <a:ext cx="432048" cy="384701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3</a:t>
            </a:r>
            <a:endParaRPr dirty="0"/>
          </a:p>
        </p:txBody>
      </p:sp>
      <p:pic>
        <p:nvPicPr>
          <p:cNvPr id="15" name="Immagine 14">
            <a:extLst>
              <a:ext uri="{FF2B5EF4-FFF2-40B4-BE49-F238E27FC236}">
                <a16:creationId xmlns:a16="http://schemas.microsoft.com/office/drawing/2014/main" id="{2E75118A-C446-7649-B00F-100735FA4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6165304"/>
            <a:ext cx="2251280" cy="466801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D836761-C897-FA4A-8C34-FA57660831BE}"/>
              </a:ext>
            </a:extLst>
          </p:cNvPr>
          <p:cNvSpPr txBox="1"/>
          <p:nvPr/>
        </p:nvSpPr>
        <p:spPr>
          <a:xfrm>
            <a:off x="920645" y="2362041"/>
            <a:ext cx="4232553" cy="13567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spcBef>
                <a:spcPts val="300"/>
              </a:spcBef>
            </a:pPr>
            <a:r>
              <a:rPr lang="en-GB" sz="1600" b="1" dirty="0"/>
              <a:t>With Mixture:</a:t>
            </a:r>
          </a:p>
          <a:p>
            <a:pPr>
              <a:spcBef>
                <a:spcPts val="300"/>
              </a:spcBef>
            </a:pPr>
            <a:endParaRPr lang="en-GB" sz="1600" b="1" baseline="-25000" dirty="0">
              <a:latin typeface="+mj-lt"/>
            </a:endParaRPr>
          </a:p>
          <a:p>
            <a:pPr marL="742950" lvl="1" indent="-28575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600" b="1" dirty="0"/>
              <a:t>Feasible even for shallow depths</a:t>
            </a:r>
            <a:endParaRPr lang="en-GB" sz="1600" dirty="0">
              <a:latin typeface="+mj-lt"/>
            </a:endParaRPr>
          </a:p>
          <a:p>
            <a:pPr marL="742950" lvl="1" indent="-28575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600" b="1" dirty="0"/>
              <a:t>Reasonable COP for a demonstrator</a:t>
            </a:r>
            <a:r>
              <a:rPr lang="en-GB" sz="1600" dirty="0">
                <a:latin typeface="+mj-lt"/>
              </a:rPr>
              <a:t> (to be optimized)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AEF8AF9C-CAB4-4E99-BBCE-22EDC2333837}"/>
              </a:ext>
            </a:extLst>
          </p:cNvPr>
          <p:cNvSpPr txBox="1"/>
          <p:nvPr/>
        </p:nvSpPr>
        <p:spPr>
          <a:xfrm>
            <a:off x="5807968" y="2362041"/>
            <a:ext cx="4608512" cy="213391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spcBef>
                <a:spcPts val="300"/>
              </a:spcBef>
            </a:pPr>
            <a:r>
              <a:rPr lang="en-GB" sz="1600" b="1" dirty="0"/>
              <a:t>Problems with mixtures to be addressed:</a:t>
            </a:r>
          </a:p>
          <a:p>
            <a:pPr>
              <a:spcBef>
                <a:spcPts val="300"/>
              </a:spcBef>
            </a:pPr>
            <a:endParaRPr lang="en-GB" sz="1600" b="1" baseline="-25000" dirty="0">
              <a:latin typeface="+mj-lt"/>
            </a:endParaRPr>
          </a:p>
          <a:p>
            <a:pPr marL="742950" lvl="1" indent="-28575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600" b="1" dirty="0" err="1"/>
              <a:t>Compessor</a:t>
            </a:r>
            <a:r>
              <a:rPr lang="en-GB" sz="1600" b="1" dirty="0"/>
              <a:t>: </a:t>
            </a:r>
            <a:r>
              <a:rPr lang="en-GB" sz="1600" dirty="0">
                <a:latin typeface="+mj-lt"/>
              </a:rPr>
              <a:t>To be engineered carefully (scroll compressor usually used for this kind of mixtures)</a:t>
            </a:r>
          </a:p>
          <a:p>
            <a:pPr marL="742950" lvl="1" indent="-28575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600" b="1" dirty="0"/>
              <a:t>Possible compatibility issue with polymers</a:t>
            </a:r>
          </a:p>
          <a:p>
            <a:pPr marL="742950" lvl="1" indent="-28575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600" b="1" u="sng" dirty="0"/>
              <a:t>Depending on the concentration</a:t>
            </a:r>
            <a:r>
              <a:rPr lang="en-GB" sz="1600" b="1" dirty="0"/>
              <a:t> can be flammable   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62F15572-00B2-4B59-85A5-A30C2A9AFFEB}"/>
              </a:ext>
            </a:extLst>
          </p:cNvPr>
          <p:cNvSpPr txBox="1"/>
          <p:nvPr/>
        </p:nvSpPr>
        <p:spPr>
          <a:xfrm>
            <a:off x="5807968" y="4602034"/>
            <a:ext cx="3340413" cy="1072088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>
              <a:spcBef>
                <a:spcPts val="300"/>
              </a:spcBef>
            </a:pPr>
            <a:r>
              <a:rPr lang="en-GB" sz="1600" b="1" dirty="0"/>
              <a:t>Expander problem:</a:t>
            </a:r>
          </a:p>
          <a:p>
            <a:pPr>
              <a:spcBef>
                <a:spcPts val="300"/>
              </a:spcBef>
            </a:pPr>
            <a:endParaRPr lang="en-GB" sz="1600" b="1" baseline="-25000" dirty="0">
              <a:latin typeface="+mj-lt"/>
            </a:endParaRPr>
          </a:p>
          <a:p>
            <a:pPr marL="742950" lvl="1" indent="-285750">
              <a:spcBef>
                <a:spcPts val="300"/>
              </a:spcBef>
              <a:buFont typeface="Courier New" panose="02070309020205020404" pitchFamily="49" charset="0"/>
              <a:buChar char="o"/>
            </a:pPr>
            <a:r>
              <a:rPr lang="en-GB" sz="1600" b="1" dirty="0"/>
              <a:t>Currently does not exist </a:t>
            </a:r>
            <a:r>
              <a:rPr lang="en-GB" sz="1600" dirty="0">
                <a:latin typeface="+mj-lt"/>
              </a:rPr>
              <a:t>(to my knowledge)</a:t>
            </a:r>
          </a:p>
        </p:txBody>
      </p:sp>
    </p:spTree>
    <p:extLst>
      <p:ext uri="{BB962C8B-B14F-4D97-AF65-F5344CB8AC3E}">
        <p14:creationId xmlns:p14="http://schemas.microsoft.com/office/powerpoint/2010/main" val="3064492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4930199"/>
      </p:ext>
    </p:extLst>
  </p:cSld>
  <p:clrMapOvr>
    <a:masterClrMapping/>
  </p:clrMapOvr>
</p:sld>
</file>

<file path=ppt/theme/theme1.xml><?xml version="1.0" encoding="utf-8"?>
<a:theme xmlns:a="http://schemas.openxmlformats.org/drawingml/2006/main" name="Title Slide - Ligh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RG_template" id="{FE36A3AA-BA48-D34A-A9C6-A1EFA9DDC57C}" vid="{3402340A-EA90-E94F-9AEC-B07DD8FFC189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Final Slide - 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RG_template" id="{FE36A3AA-BA48-D34A-A9C6-A1EFA9DDC57C}" vid="{3390A27A-1C0D-B242-807A-541FC4C11505}"/>
    </a:ext>
  </a:extLst>
</a:theme>
</file>

<file path=ppt/theme/theme4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Base Slide</Template>
  <TotalTime>2330</TotalTime>
  <Words>226</Words>
  <Application>Microsoft Office PowerPoint</Application>
  <PresentationFormat>Widescreen</PresentationFormat>
  <Paragraphs>70</Paragraphs>
  <Slides>6</Slides>
  <Notes>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3</vt:i4>
      </vt:variant>
      <vt:variant>
        <vt:lpstr>Titoli diapositive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Courier New</vt:lpstr>
      <vt:lpstr>Title Slide - Light</vt:lpstr>
      <vt:lpstr>Tema di Office</vt:lpstr>
      <vt:lpstr>Final Slide - White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Pietro Ungar</dc:creator>
  <cp:lastModifiedBy>Pietro Ungar</cp:lastModifiedBy>
  <cp:revision>31</cp:revision>
  <dcterms:created xsi:type="dcterms:W3CDTF">2023-10-31T15:10:09Z</dcterms:created>
  <dcterms:modified xsi:type="dcterms:W3CDTF">2023-11-29T13:01:51Z</dcterms:modified>
</cp:coreProperties>
</file>