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9"/>
  </p:notesMasterIdLst>
  <p:handoutMasterIdLst>
    <p:handoutMasterId r:id="rId30"/>
  </p:handoutMasterIdLst>
  <p:sldIdLst>
    <p:sldId id="261" r:id="rId5"/>
    <p:sldId id="273" r:id="rId6"/>
    <p:sldId id="280" r:id="rId7"/>
    <p:sldId id="286" r:id="rId8"/>
    <p:sldId id="314" r:id="rId9"/>
    <p:sldId id="300"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5034" autoAdjust="0"/>
  </p:normalViewPr>
  <p:slideViewPr>
    <p:cSldViewPr>
      <p:cViewPr varScale="1">
        <p:scale>
          <a:sx n="75" d="100"/>
          <a:sy n="75" d="100"/>
        </p:scale>
        <p:origin x="327" y="27"/>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in I" userId="7d7ff845063d208e" providerId="LiveId" clId="{E7112AC1-56B8-4A65-9F1B-9EC92430DF6F}"/>
    <pc:docChg chg="delSld modSld">
      <pc:chgData name="Serin I" userId="7d7ff845063d208e" providerId="LiveId" clId="{E7112AC1-56B8-4A65-9F1B-9EC92430DF6F}" dt="2024-11-15T06:26:02.271" v="2" actId="47"/>
      <pc:docMkLst>
        <pc:docMk/>
      </pc:docMkLst>
      <pc:sldChg chg="modSp mod">
        <pc:chgData name="Serin I" userId="7d7ff845063d208e" providerId="LiveId" clId="{E7112AC1-56B8-4A65-9F1B-9EC92430DF6F}" dt="2024-11-15T06:25:58.351" v="1" actId="20577"/>
        <pc:sldMkLst>
          <pc:docMk/>
          <pc:sldMk cId="3135228966" sldId="261"/>
        </pc:sldMkLst>
        <pc:spChg chg="mod">
          <ac:chgData name="Serin I" userId="7d7ff845063d208e" providerId="LiveId" clId="{E7112AC1-56B8-4A65-9F1B-9EC92430DF6F}" dt="2024-11-15T06:25:58.351" v="1" actId="20577"/>
          <ac:spMkLst>
            <pc:docMk/>
            <pc:sldMk cId="3135228966" sldId="261"/>
            <ac:spMk id="6" creationId="{3933031D-018B-489E-B613-2113C1CD2360}"/>
          </ac:spMkLst>
        </pc:spChg>
        <pc:picChg chg="mod">
          <ac:chgData name="Serin I" userId="7d7ff845063d208e" providerId="LiveId" clId="{E7112AC1-56B8-4A65-9F1B-9EC92430DF6F}" dt="2024-11-15T06:25:55.799" v="0" actId="1076"/>
          <ac:picMkLst>
            <pc:docMk/>
            <pc:sldMk cId="3135228966" sldId="261"/>
            <ac:picMk id="5" creationId="{09890287-4DB6-4C87-AEAF-17E9594F401B}"/>
          </ac:picMkLst>
        </pc:picChg>
      </pc:sldChg>
      <pc:sldChg chg="del">
        <pc:chgData name="Serin I" userId="7d7ff845063d208e" providerId="LiveId" clId="{E7112AC1-56B8-4A65-9F1B-9EC92430DF6F}" dt="2024-11-15T06:26:02.271" v="2" actId="47"/>
        <pc:sldMkLst>
          <pc:docMk/>
          <pc:sldMk cId="3202840524" sldId="306"/>
        </pc:sldMkLst>
      </pc:sldChg>
    </pc:docChg>
  </pc:docChgLst>
  <pc:docChgLst>
    <pc:chgData name="Serin I" userId="7d7ff845063d208e" providerId="LiveId" clId="{343E91FD-5A57-4168-9B5E-64E95BB78F40}"/>
    <pc:docChg chg="undo custSel addSld delSld modSld sldOrd">
      <pc:chgData name="Serin I" userId="7d7ff845063d208e" providerId="LiveId" clId="{343E91FD-5A57-4168-9B5E-64E95BB78F40}" dt="2024-09-04T14:10:44.118" v="2162"/>
      <pc:docMkLst>
        <pc:docMk/>
      </pc:docMkLst>
      <pc:sldChg chg="delSp modSp mod">
        <pc:chgData name="Serin I" userId="7d7ff845063d208e" providerId="LiveId" clId="{343E91FD-5A57-4168-9B5E-64E95BB78F40}" dt="2024-09-04T11:43:02.374" v="2029" actId="1076"/>
        <pc:sldMkLst>
          <pc:docMk/>
          <pc:sldMk cId="3135228966" sldId="261"/>
        </pc:sldMkLst>
        <pc:spChg chg="mod">
          <ac:chgData name="Serin I" userId="7d7ff845063d208e" providerId="LiveId" clId="{343E91FD-5A57-4168-9B5E-64E95BB78F40}" dt="2024-09-02T14:28:04.349" v="340" actId="1076"/>
          <ac:spMkLst>
            <pc:docMk/>
            <pc:sldMk cId="3135228966" sldId="261"/>
            <ac:spMk id="6" creationId="{3933031D-018B-489E-B613-2113C1CD2360}"/>
          </ac:spMkLst>
        </pc:spChg>
        <pc:spChg chg="del mod">
          <ac:chgData name="Serin I" userId="7d7ff845063d208e" providerId="LiveId" clId="{343E91FD-5A57-4168-9B5E-64E95BB78F40}" dt="2024-09-02T14:27:59.851" v="339" actId="478"/>
          <ac:spMkLst>
            <pc:docMk/>
            <pc:sldMk cId="3135228966" sldId="261"/>
            <ac:spMk id="7" creationId="{606F8B2E-A7F5-4413-BEED-BFF7C3D9FF78}"/>
          </ac:spMkLst>
        </pc:spChg>
        <pc:spChg chg="mod">
          <ac:chgData name="Serin I" userId="7d7ff845063d208e" providerId="LiveId" clId="{343E91FD-5A57-4168-9B5E-64E95BB78F40}" dt="2024-09-04T11:43:02.374" v="2029" actId="1076"/>
          <ac:spMkLst>
            <pc:docMk/>
            <pc:sldMk cId="3135228966" sldId="261"/>
            <ac:spMk id="285" creationId="{C0BF9B80-F084-4423-8C1C-E79BE829875F}"/>
          </ac:spMkLst>
        </pc:spChg>
        <pc:spChg chg="mod">
          <ac:chgData name="Serin I" userId="7d7ff845063d208e" providerId="LiveId" clId="{343E91FD-5A57-4168-9B5E-64E95BB78F40}" dt="2024-09-04T11:41:20.242" v="2024" actId="1076"/>
          <ac:spMkLst>
            <pc:docMk/>
            <pc:sldMk cId="3135228966" sldId="261"/>
            <ac:spMk id="286" creationId="{9626180B-FF05-48CF-BFB3-C95C9B5DAB99}"/>
          </ac:spMkLst>
        </pc:spChg>
        <pc:picChg chg="mod">
          <ac:chgData name="Serin I" userId="7d7ff845063d208e" providerId="LiveId" clId="{343E91FD-5A57-4168-9B5E-64E95BB78F40}" dt="2024-09-04T11:41:17.032" v="2023" actId="1076"/>
          <ac:picMkLst>
            <pc:docMk/>
            <pc:sldMk cId="3135228966" sldId="261"/>
            <ac:picMk id="5" creationId="{09890287-4DB6-4C87-AEAF-17E9594F401B}"/>
          </ac:picMkLst>
        </pc:picChg>
      </pc:sldChg>
      <pc:sldChg chg="addSp delSp modSp mod modAnim">
        <pc:chgData name="Serin I" userId="7d7ff845063d208e" providerId="LiveId" clId="{343E91FD-5A57-4168-9B5E-64E95BB78F40}" dt="2024-09-04T14:09:19.648" v="2106" actId="20577"/>
        <pc:sldMkLst>
          <pc:docMk/>
          <pc:sldMk cId="1074725472" sldId="273"/>
        </pc:sldMkLst>
        <pc:spChg chg="del">
          <ac:chgData name="Serin I" userId="7d7ff845063d208e" providerId="LiveId" clId="{343E91FD-5A57-4168-9B5E-64E95BB78F40}" dt="2024-09-02T13:08:17.728" v="0" actId="478"/>
          <ac:spMkLst>
            <pc:docMk/>
            <pc:sldMk cId="1074725472" sldId="273"/>
            <ac:spMk id="2" creationId="{E4C965B6-7E38-4D37-8DC4-198F7E2181D5}"/>
          </ac:spMkLst>
        </pc:spChg>
        <pc:spChg chg="add">
          <ac:chgData name="Serin I" userId="7d7ff845063d208e" providerId="LiveId" clId="{343E91FD-5A57-4168-9B5E-64E95BB78F40}" dt="2024-09-02T13:08:27.373" v="1" actId="11529"/>
          <ac:spMkLst>
            <pc:docMk/>
            <pc:sldMk cId="1074725472" sldId="273"/>
            <ac:spMk id="6" creationId="{8AF2F824-CF11-4F0F-0162-282DD790EB66}"/>
          </ac:spMkLst>
        </pc:spChg>
        <pc:spChg chg="mod">
          <ac:chgData name="Serin I" userId="7d7ff845063d208e" providerId="LiveId" clId="{343E91FD-5A57-4168-9B5E-64E95BB78F40}" dt="2024-09-04T14:09:19.648" v="2106" actId="20577"/>
          <ac:spMkLst>
            <pc:docMk/>
            <pc:sldMk cId="1074725472" sldId="273"/>
            <ac:spMk id="13" creationId="{556610ED-3E2D-4E6A-ABD0-150F203E6B46}"/>
          </ac:spMkLst>
        </pc:spChg>
        <pc:picChg chg="add mod">
          <ac:chgData name="Serin I" userId="7d7ff845063d208e" providerId="LiveId" clId="{343E91FD-5A57-4168-9B5E-64E95BB78F40}" dt="2024-09-03T06:55:28.255" v="1155" actId="1076"/>
          <ac:picMkLst>
            <pc:docMk/>
            <pc:sldMk cId="1074725472" sldId="273"/>
            <ac:picMk id="7" creationId="{BA14F132-7B5A-F1F4-24C4-5E37DD66FB5A}"/>
          </ac:picMkLst>
        </pc:picChg>
      </pc:sldChg>
      <pc:sldChg chg="addSp delSp modSp mod modAnim">
        <pc:chgData name="Serin I" userId="7d7ff845063d208e" providerId="LiveId" clId="{343E91FD-5A57-4168-9B5E-64E95BB78F40}" dt="2024-09-04T11:22:38.204" v="1990" actId="2710"/>
        <pc:sldMkLst>
          <pc:docMk/>
          <pc:sldMk cId="2956204929" sldId="280"/>
        </pc:sldMkLst>
        <pc:spChg chg="add del mod">
          <ac:chgData name="Serin I" userId="7d7ff845063d208e" providerId="LiveId" clId="{343E91FD-5A57-4168-9B5E-64E95BB78F40}" dt="2024-09-02T13:09:26.216" v="9" actId="478"/>
          <ac:spMkLst>
            <pc:docMk/>
            <pc:sldMk cId="2956204929" sldId="280"/>
            <ac:spMk id="4" creationId="{16ECBFD7-9818-7C21-115B-58A5EAB201CA}"/>
          </ac:spMkLst>
        </pc:spChg>
        <pc:spChg chg="add del mod">
          <ac:chgData name="Serin I" userId="7d7ff845063d208e" providerId="LiveId" clId="{343E91FD-5A57-4168-9B5E-64E95BB78F40}" dt="2024-09-02T13:09:35.786" v="11" actId="478"/>
          <ac:spMkLst>
            <pc:docMk/>
            <pc:sldMk cId="2956204929" sldId="280"/>
            <ac:spMk id="7" creationId="{2A22FA2D-F2B0-806F-385B-94BBBB214276}"/>
          </ac:spMkLst>
        </pc:spChg>
        <pc:spChg chg="add mod">
          <ac:chgData name="Serin I" userId="7d7ff845063d208e" providerId="LiveId" clId="{343E91FD-5A57-4168-9B5E-64E95BB78F40}" dt="2024-09-04T11:22:38.204" v="1990" actId="2710"/>
          <ac:spMkLst>
            <pc:docMk/>
            <pc:sldMk cId="2956204929" sldId="280"/>
            <ac:spMk id="10" creationId="{3E0FEA01-AEFE-8BE1-9F49-3EDAC3689D61}"/>
          </ac:spMkLst>
        </pc:spChg>
        <pc:spChg chg="mod">
          <ac:chgData name="Serin I" userId="7d7ff845063d208e" providerId="LiveId" clId="{343E91FD-5A57-4168-9B5E-64E95BB78F40}" dt="2024-09-02T13:15:16.913" v="69" actId="1076"/>
          <ac:spMkLst>
            <pc:docMk/>
            <pc:sldMk cId="2956204929" sldId="280"/>
            <ac:spMk id="12" creationId="{94C582A2-A406-4C9B-A3DA-BA4EECAB37AC}"/>
          </ac:spMkLst>
        </pc:spChg>
        <pc:spChg chg="del">
          <ac:chgData name="Serin I" userId="7d7ff845063d208e" providerId="LiveId" clId="{343E91FD-5A57-4168-9B5E-64E95BB78F40}" dt="2024-09-02T13:09:32.428" v="10" actId="478"/>
          <ac:spMkLst>
            <pc:docMk/>
            <pc:sldMk cId="2956204929" sldId="280"/>
            <ac:spMk id="13" creationId="{556610ED-3E2D-4E6A-ABD0-150F203E6B46}"/>
          </ac:spMkLst>
        </pc:spChg>
        <pc:spChg chg="add del mod">
          <ac:chgData name="Serin I" userId="7d7ff845063d208e" providerId="LiveId" clId="{343E91FD-5A57-4168-9B5E-64E95BB78F40}" dt="2024-09-02T13:18:27.149" v="84" actId="478"/>
          <ac:spMkLst>
            <pc:docMk/>
            <pc:sldMk cId="2956204929" sldId="280"/>
            <ac:spMk id="14" creationId="{E77DEAF7-F1CB-B140-FA2E-4156DDA0F91B}"/>
          </ac:spMkLst>
        </pc:spChg>
        <pc:spChg chg="mod">
          <ac:chgData name="Serin I" userId="7d7ff845063d208e" providerId="LiveId" clId="{343E91FD-5A57-4168-9B5E-64E95BB78F40}" dt="2024-09-02T13:17:52.764" v="74" actId="14100"/>
          <ac:spMkLst>
            <pc:docMk/>
            <pc:sldMk cId="2956204929" sldId="280"/>
            <ac:spMk id="34" creationId="{29455ACD-CCC6-4BEC-AA79-DC1C69D087DF}"/>
          </ac:spMkLst>
        </pc:spChg>
        <pc:picChg chg="add del mod">
          <ac:chgData name="Serin I" userId="7d7ff845063d208e" providerId="LiveId" clId="{343E91FD-5A57-4168-9B5E-64E95BB78F40}" dt="2024-09-02T13:15:14.008" v="68" actId="1076"/>
          <ac:picMkLst>
            <pc:docMk/>
            <pc:sldMk cId="2956204929" sldId="280"/>
            <ac:picMk id="6" creationId="{AF890B92-D44D-461B-A5E6-D4F348791F20}"/>
          </ac:picMkLst>
        </pc:picChg>
        <pc:picChg chg="add mod">
          <ac:chgData name="Serin I" userId="7d7ff845063d208e" providerId="LiveId" clId="{343E91FD-5A57-4168-9B5E-64E95BB78F40}" dt="2024-09-02T13:18:17.697" v="82" actId="1076"/>
          <ac:picMkLst>
            <pc:docMk/>
            <pc:sldMk cId="2956204929" sldId="280"/>
            <ac:picMk id="8" creationId="{489C8651-0F50-8703-00A2-5877A2F7ABC8}"/>
          </ac:picMkLst>
        </pc:picChg>
        <pc:picChg chg="add mod">
          <ac:chgData name="Serin I" userId="7d7ff845063d208e" providerId="LiveId" clId="{343E91FD-5A57-4168-9B5E-64E95BB78F40}" dt="2024-09-02T13:18:21.026" v="83" actId="1076"/>
          <ac:picMkLst>
            <pc:docMk/>
            <pc:sldMk cId="2956204929" sldId="280"/>
            <ac:picMk id="15" creationId="{D15B262E-3234-4E0C-A890-B69314333FD8}"/>
          </ac:picMkLst>
        </pc:picChg>
        <pc:picChg chg="del mod">
          <ac:chgData name="Serin I" userId="7d7ff845063d208e" providerId="LiveId" clId="{343E91FD-5A57-4168-9B5E-64E95BB78F40}" dt="2024-09-02T13:18:04.313" v="78" actId="21"/>
          <ac:picMkLst>
            <pc:docMk/>
            <pc:sldMk cId="2956204929" sldId="280"/>
            <ac:picMk id="39" creationId="{D15B262E-3234-4E0C-A890-B69314333FD8}"/>
          </ac:picMkLst>
        </pc:picChg>
      </pc:sldChg>
      <pc:sldChg chg="addSp delSp modSp mod modAnim">
        <pc:chgData name="Serin I" userId="7d7ff845063d208e" providerId="LiveId" clId="{343E91FD-5A57-4168-9B5E-64E95BB78F40}" dt="2024-09-04T06:52:24.137" v="1822" actId="255"/>
        <pc:sldMkLst>
          <pc:docMk/>
          <pc:sldMk cId="3069052256" sldId="286"/>
        </pc:sldMkLst>
        <pc:spChg chg="add del mod">
          <ac:chgData name="Serin I" userId="7d7ff845063d208e" providerId="LiveId" clId="{343E91FD-5A57-4168-9B5E-64E95BB78F40}" dt="2024-09-02T13:10:04.960" v="15" actId="478"/>
          <ac:spMkLst>
            <pc:docMk/>
            <pc:sldMk cId="3069052256" sldId="286"/>
            <ac:spMk id="3" creationId="{57DDD737-8D49-619A-2904-006687B1169B}"/>
          </ac:spMkLst>
        </pc:spChg>
        <pc:spChg chg="add del mod">
          <ac:chgData name="Serin I" userId="7d7ff845063d208e" providerId="LiveId" clId="{343E91FD-5A57-4168-9B5E-64E95BB78F40}" dt="2024-09-02T13:13:31.486" v="46"/>
          <ac:spMkLst>
            <pc:docMk/>
            <pc:sldMk cId="3069052256" sldId="286"/>
            <ac:spMk id="5" creationId="{D9E87844-C4D7-2EEB-EEF3-CD5A200347B3}"/>
          </ac:spMkLst>
        </pc:spChg>
        <pc:spChg chg="add mod">
          <ac:chgData name="Serin I" userId="7d7ff845063d208e" providerId="LiveId" clId="{343E91FD-5A57-4168-9B5E-64E95BB78F40}" dt="2024-09-04T06:47:35.509" v="1815" actId="404"/>
          <ac:spMkLst>
            <pc:docMk/>
            <pc:sldMk cId="3069052256" sldId="286"/>
            <ac:spMk id="7" creationId="{A7E2D4AE-C1D8-7463-B851-FA8E7FBF1CA6}"/>
          </ac:spMkLst>
        </pc:spChg>
        <pc:spChg chg="add mod">
          <ac:chgData name="Serin I" userId="7d7ff845063d208e" providerId="LiveId" clId="{343E91FD-5A57-4168-9B5E-64E95BB78F40}" dt="2024-09-04T06:52:24.137" v="1822" actId="255"/>
          <ac:spMkLst>
            <pc:docMk/>
            <pc:sldMk cId="3069052256" sldId="286"/>
            <ac:spMk id="9" creationId="{3CAEB40E-5579-C42E-6D90-B04532D2477D}"/>
          </ac:spMkLst>
        </pc:spChg>
        <pc:spChg chg="del">
          <ac:chgData name="Serin I" userId="7d7ff845063d208e" providerId="LiveId" clId="{343E91FD-5A57-4168-9B5E-64E95BB78F40}" dt="2024-09-02T13:10:01.315" v="14" actId="478"/>
          <ac:spMkLst>
            <pc:docMk/>
            <pc:sldMk cId="3069052256" sldId="286"/>
            <ac:spMk id="13" creationId="{D7199992-58FE-4335-A811-6AFA96B5595D}"/>
          </ac:spMkLst>
        </pc:spChg>
        <pc:spChg chg="mod">
          <ac:chgData name="Serin I" userId="7d7ff845063d208e" providerId="LiveId" clId="{343E91FD-5A57-4168-9B5E-64E95BB78F40}" dt="2024-09-02T13:18:42.200" v="89"/>
          <ac:spMkLst>
            <pc:docMk/>
            <pc:sldMk cId="3069052256" sldId="286"/>
            <ac:spMk id="15" creationId="{A682397A-D234-4487-8E63-23B79C769633}"/>
          </ac:spMkLst>
        </pc:spChg>
      </pc:sldChg>
      <pc:sldChg chg="addSp delSp modSp mod modAnim">
        <pc:chgData name="Serin I" userId="7d7ff845063d208e" providerId="LiveId" clId="{343E91FD-5A57-4168-9B5E-64E95BB78F40}" dt="2024-09-03T07:16:42.637" v="1270"/>
        <pc:sldMkLst>
          <pc:docMk/>
          <pc:sldMk cId="2275175635" sldId="300"/>
        </pc:sldMkLst>
        <pc:spChg chg="del">
          <ac:chgData name="Serin I" userId="7d7ff845063d208e" providerId="LiveId" clId="{343E91FD-5A57-4168-9B5E-64E95BB78F40}" dt="2024-09-02T14:15:08.448" v="252" actId="478"/>
          <ac:spMkLst>
            <pc:docMk/>
            <pc:sldMk cId="2275175635" sldId="300"/>
            <ac:spMk id="4" creationId="{B9105FAE-96F0-43A6-B386-AAE4E62C6E85}"/>
          </ac:spMkLst>
        </pc:spChg>
        <pc:spChg chg="add del mod">
          <ac:chgData name="Serin I" userId="7d7ff845063d208e" providerId="LiveId" clId="{343E91FD-5A57-4168-9B5E-64E95BB78F40}" dt="2024-09-02T14:10:15.631" v="138" actId="478"/>
          <ac:spMkLst>
            <pc:docMk/>
            <pc:sldMk cId="2275175635" sldId="300"/>
            <ac:spMk id="5" creationId="{2B5BE9C7-0BFE-304C-0F1B-643CF22142EA}"/>
          </ac:spMkLst>
        </pc:spChg>
        <pc:spChg chg="add mod">
          <ac:chgData name="Serin I" userId="7d7ff845063d208e" providerId="LiveId" clId="{343E91FD-5A57-4168-9B5E-64E95BB78F40}" dt="2024-09-03T06:09:49.191" v="730" actId="403"/>
          <ac:spMkLst>
            <pc:docMk/>
            <pc:sldMk cId="2275175635" sldId="300"/>
            <ac:spMk id="6" creationId="{B3C1B5D7-0420-8A97-EB8D-E67C03F8F757}"/>
          </ac:spMkLst>
        </pc:spChg>
        <pc:spChg chg="add mod">
          <ac:chgData name="Serin I" userId="7d7ff845063d208e" providerId="LiveId" clId="{343E91FD-5A57-4168-9B5E-64E95BB78F40}" dt="2024-09-02T14:13:40.152" v="223" actId="404"/>
          <ac:spMkLst>
            <pc:docMk/>
            <pc:sldMk cId="2275175635" sldId="300"/>
            <ac:spMk id="8" creationId="{AB56530A-A62D-CCED-F651-D061836FB7CA}"/>
          </ac:spMkLst>
        </pc:spChg>
        <pc:spChg chg="add mod">
          <ac:chgData name="Serin I" userId="7d7ff845063d208e" providerId="LiveId" clId="{343E91FD-5A57-4168-9B5E-64E95BB78F40}" dt="2024-09-03T06:11:03.737" v="731" actId="1076"/>
          <ac:spMkLst>
            <pc:docMk/>
            <pc:sldMk cId="2275175635" sldId="300"/>
            <ac:spMk id="9" creationId="{E1A8AA49-8B33-6AD1-75D3-7C2014CD1E1F}"/>
          </ac:spMkLst>
        </pc:spChg>
        <pc:spChg chg="add del mod">
          <ac:chgData name="Serin I" userId="7d7ff845063d208e" providerId="LiveId" clId="{343E91FD-5A57-4168-9B5E-64E95BB78F40}" dt="2024-09-02T14:13:48.431" v="225" actId="478"/>
          <ac:spMkLst>
            <pc:docMk/>
            <pc:sldMk cId="2275175635" sldId="300"/>
            <ac:spMk id="11" creationId="{148CDB3F-8884-437D-2EC3-656A8F3DF61A}"/>
          </ac:spMkLst>
        </pc:spChg>
        <pc:spChg chg="mod">
          <ac:chgData name="Serin I" userId="7d7ff845063d208e" providerId="LiveId" clId="{343E91FD-5A57-4168-9B5E-64E95BB78F40}" dt="2024-09-02T13:24:06.944" v="127" actId="13926"/>
          <ac:spMkLst>
            <pc:docMk/>
            <pc:sldMk cId="2275175635" sldId="300"/>
            <ac:spMk id="12" creationId="{94C582A2-A406-4C9B-A3DA-BA4EECAB37AC}"/>
          </ac:spMkLst>
        </pc:spChg>
        <pc:spChg chg="mod">
          <ac:chgData name="Serin I" userId="7d7ff845063d208e" providerId="LiveId" clId="{343E91FD-5A57-4168-9B5E-64E95BB78F40}" dt="2024-09-02T14:13:35.659" v="222" actId="404"/>
          <ac:spMkLst>
            <pc:docMk/>
            <pc:sldMk cId="2275175635" sldId="300"/>
            <ac:spMk id="13" creationId="{556610ED-3E2D-4E6A-ABD0-150F203E6B46}"/>
          </ac:spMkLst>
        </pc:spChg>
        <pc:spChg chg="add del mod">
          <ac:chgData name="Serin I" userId="7d7ff845063d208e" providerId="LiveId" clId="{343E91FD-5A57-4168-9B5E-64E95BB78F40}" dt="2024-09-02T14:13:20.183" v="219" actId="478"/>
          <ac:spMkLst>
            <pc:docMk/>
            <pc:sldMk cId="2275175635" sldId="300"/>
            <ac:spMk id="15" creationId="{074A5B2D-2F4B-8BF3-58E1-045BCD536767}"/>
          </ac:spMkLst>
        </pc:spChg>
        <pc:spChg chg="add mod">
          <ac:chgData name="Serin I" userId="7d7ff845063d208e" providerId="LiveId" clId="{343E91FD-5A57-4168-9B5E-64E95BB78F40}" dt="2024-09-02T14:14:45.115" v="247" actId="20577"/>
          <ac:spMkLst>
            <pc:docMk/>
            <pc:sldMk cId="2275175635" sldId="300"/>
            <ac:spMk id="16" creationId="{5F279504-9D3B-2C30-B8E0-970C88D946CE}"/>
          </ac:spMkLst>
        </pc:spChg>
        <pc:spChg chg="add del mod">
          <ac:chgData name="Serin I" userId="7d7ff845063d208e" providerId="LiveId" clId="{343E91FD-5A57-4168-9B5E-64E95BB78F40}" dt="2024-09-02T14:15:18.797" v="255" actId="478"/>
          <ac:spMkLst>
            <pc:docMk/>
            <pc:sldMk cId="2275175635" sldId="300"/>
            <ac:spMk id="19" creationId="{9E4F6821-6186-2A95-E45D-D193BF36D03C}"/>
          </ac:spMkLst>
        </pc:spChg>
        <pc:spChg chg="add del mod">
          <ac:chgData name="Serin I" userId="7d7ff845063d208e" providerId="LiveId" clId="{343E91FD-5A57-4168-9B5E-64E95BB78F40}" dt="2024-09-02T14:15:14.747" v="254" actId="478"/>
          <ac:spMkLst>
            <pc:docMk/>
            <pc:sldMk cId="2275175635" sldId="300"/>
            <ac:spMk id="21" creationId="{60FB21B1-850C-CCDC-60B0-485ABACD3956}"/>
          </ac:spMkLst>
        </pc:spChg>
        <pc:spChg chg="add mod">
          <ac:chgData name="Serin I" userId="7d7ff845063d208e" providerId="LiveId" clId="{343E91FD-5A57-4168-9B5E-64E95BB78F40}" dt="2024-09-03T06:09:49.191" v="730" actId="403"/>
          <ac:spMkLst>
            <pc:docMk/>
            <pc:sldMk cId="2275175635" sldId="300"/>
            <ac:spMk id="22" creationId="{6BC58CF9-BB4F-594A-7D4C-8CC2447A4262}"/>
          </ac:spMkLst>
        </pc:spChg>
        <pc:spChg chg="del">
          <ac:chgData name="Serin I" userId="7d7ff845063d208e" providerId="LiveId" clId="{343E91FD-5A57-4168-9B5E-64E95BB78F40}" dt="2024-09-02T14:13:11.902" v="217" actId="478"/>
          <ac:spMkLst>
            <pc:docMk/>
            <pc:sldMk cId="2275175635" sldId="300"/>
            <ac:spMk id="23" creationId="{2F8BDB9A-6E49-4052-924A-83FDD2B0A487}"/>
          </ac:spMkLst>
        </pc:spChg>
        <pc:spChg chg="mod">
          <ac:chgData name="Serin I" userId="7d7ff845063d208e" providerId="LiveId" clId="{343E91FD-5A57-4168-9B5E-64E95BB78F40}" dt="2024-09-03T06:09:49.191" v="730" actId="403"/>
          <ac:spMkLst>
            <pc:docMk/>
            <pc:sldMk cId="2275175635" sldId="300"/>
            <ac:spMk id="24" creationId="{2BE63BA8-EAF4-4B88-8D23-BEF6AA60CC23}"/>
          </ac:spMkLst>
        </pc:spChg>
        <pc:spChg chg="del mod">
          <ac:chgData name="Serin I" userId="7d7ff845063d208e" providerId="LiveId" clId="{343E91FD-5A57-4168-9B5E-64E95BB78F40}" dt="2024-09-02T14:12:49.564" v="215" actId="478"/>
          <ac:spMkLst>
            <pc:docMk/>
            <pc:sldMk cId="2275175635" sldId="300"/>
            <ac:spMk id="25" creationId="{34818BA8-E954-4497-B8B9-B67D92F6032D}"/>
          </ac:spMkLst>
        </pc:spChg>
        <pc:spChg chg="add mod">
          <ac:chgData name="Serin I" userId="7d7ff845063d208e" providerId="LiveId" clId="{343E91FD-5A57-4168-9B5E-64E95BB78F40}" dt="2024-09-03T06:09:49.191" v="730" actId="403"/>
          <ac:spMkLst>
            <pc:docMk/>
            <pc:sldMk cId="2275175635" sldId="300"/>
            <ac:spMk id="26" creationId="{090865B8-2299-3549-D979-0C2BF08C8744}"/>
          </ac:spMkLst>
        </pc:spChg>
        <pc:spChg chg="add mod">
          <ac:chgData name="Serin I" userId="7d7ff845063d208e" providerId="LiveId" clId="{343E91FD-5A57-4168-9B5E-64E95BB78F40}" dt="2024-09-02T14:17:35.174" v="277" actId="1076"/>
          <ac:spMkLst>
            <pc:docMk/>
            <pc:sldMk cId="2275175635" sldId="300"/>
            <ac:spMk id="28" creationId="{D81E1F49-CB7C-7701-60AF-1C60D7DBD36E}"/>
          </ac:spMkLst>
        </pc:spChg>
        <pc:spChg chg="del">
          <ac:chgData name="Serin I" userId="7d7ff845063d208e" providerId="LiveId" clId="{343E91FD-5A57-4168-9B5E-64E95BB78F40}" dt="2024-09-02T14:15:11.791" v="253" actId="478"/>
          <ac:spMkLst>
            <pc:docMk/>
            <pc:sldMk cId="2275175635" sldId="300"/>
            <ac:spMk id="34" creationId="{38AA8C13-AFD3-4C46-AEA7-67BEBF73986D}"/>
          </ac:spMkLst>
        </pc:spChg>
        <pc:spChg chg="add mod">
          <ac:chgData name="Serin I" userId="7d7ff845063d208e" providerId="LiveId" clId="{343E91FD-5A57-4168-9B5E-64E95BB78F40}" dt="2024-09-03T06:11:39.658" v="732"/>
          <ac:spMkLst>
            <pc:docMk/>
            <pc:sldMk cId="2275175635" sldId="300"/>
            <ac:spMk id="41" creationId="{292CE368-609C-868B-FA32-1A15D55962C9}"/>
          </ac:spMkLst>
        </pc:spChg>
        <pc:spChg chg="add del mod">
          <ac:chgData name="Serin I" userId="7d7ff845063d208e" providerId="LiveId" clId="{343E91FD-5A57-4168-9B5E-64E95BB78F40}" dt="2024-09-02T14:21:05.242" v="299" actId="931"/>
          <ac:spMkLst>
            <pc:docMk/>
            <pc:sldMk cId="2275175635" sldId="300"/>
            <ac:spMk id="47" creationId="{0B18E48C-331B-83DB-1688-91D6E074FA0D}"/>
          </ac:spMkLst>
        </pc:spChg>
        <pc:spChg chg="add del mod">
          <ac:chgData name="Serin I" userId="7d7ff845063d208e" providerId="LiveId" clId="{343E91FD-5A57-4168-9B5E-64E95BB78F40}" dt="2024-09-02T14:21:59.148" v="302" actId="931"/>
          <ac:spMkLst>
            <pc:docMk/>
            <pc:sldMk cId="2275175635" sldId="300"/>
            <ac:spMk id="51" creationId="{8AF493CF-8DD3-A972-1132-151E91AB122E}"/>
          </ac:spMkLst>
        </pc:spChg>
        <pc:picChg chg="add del mod">
          <ac:chgData name="Serin I" userId="7d7ff845063d208e" providerId="LiveId" clId="{343E91FD-5A57-4168-9B5E-64E95BB78F40}" dt="2024-09-02T14:21:11.609" v="301" actId="478"/>
          <ac:picMkLst>
            <pc:docMk/>
            <pc:sldMk cId="2275175635" sldId="300"/>
            <ac:picMk id="49" creationId="{67C76FF8-1582-1976-C4E2-68058FEBBB39}"/>
          </ac:picMkLst>
        </pc:picChg>
        <pc:picChg chg="add mod">
          <ac:chgData name="Serin I" userId="7d7ff845063d208e" providerId="LiveId" clId="{343E91FD-5A57-4168-9B5E-64E95BB78F40}" dt="2024-09-02T14:22:11.466" v="306" actId="14100"/>
          <ac:picMkLst>
            <pc:docMk/>
            <pc:sldMk cId="2275175635" sldId="300"/>
            <ac:picMk id="53" creationId="{F24F3C54-D258-3BBB-70A8-BB65949DD8B2}"/>
          </ac:picMkLst>
        </pc:picChg>
        <pc:picChg chg="add del mod">
          <ac:chgData name="Serin I" userId="7d7ff845063d208e" providerId="LiveId" clId="{343E91FD-5A57-4168-9B5E-64E95BB78F40}" dt="2024-09-02T14:24:39.637" v="318" actId="14826"/>
          <ac:picMkLst>
            <pc:docMk/>
            <pc:sldMk cId="2275175635" sldId="300"/>
            <ac:picMk id="54" creationId="{56535DE4-317D-6DE4-9FB9-6662D8E9BF4C}"/>
          </ac:picMkLst>
        </pc:picChg>
        <pc:picChg chg="add mod">
          <ac:chgData name="Serin I" userId="7d7ff845063d208e" providerId="LiveId" clId="{343E91FD-5A57-4168-9B5E-64E95BB78F40}" dt="2024-09-03T06:12:27.256" v="739" actId="1076"/>
          <ac:picMkLst>
            <pc:docMk/>
            <pc:sldMk cId="2275175635" sldId="300"/>
            <ac:picMk id="55" creationId="{F89D1F6A-E7BA-B0DE-3E33-F459CB39CECE}"/>
          </ac:picMkLst>
        </pc:picChg>
        <pc:picChg chg="add del mod">
          <ac:chgData name="Serin I" userId="7d7ff845063d208e" providerId="LiveId" clId="{343E91FD-5A57-4168-9B5E-64E95BB78F40}" dt="2024-09-02T14:11:38.719" v="157" actId="14100"/>
          <ac:picMkLst>
            <pc:docMk/>
            <pc:sldMk cId="2275175635" sldId="300"/>
            <ac:picMk id="85" creationId="{F738FFEE-D221-419F-9925-DFE3C2A81E5D}"/>
          </ac:picMkLst>
        </pc:picChg>
        <pc:picChg chg="mod">
          <ac:chgData name="Serin I" userId="7d7ff845063d208e" providerId="LiveId" clId="{343E91FD-5A57-4168-9B5E-64E95BB78F40}" dt="2024-09-02T14:11:26.608" v="155" actId="14100"/>
          <ac:picMkLst>
            <pc:docMk/>
            <pc:sldMk cId="2275175635" sldId="300"/>
            <ac:picMk id="87" creationId="{BA712089-DDBF-4741-BA71-63A6F987EA72}"/>
          </ac:picMkLst>
        </pc:picChg>
        <pc:picChg chg="del mod">
          <ac:chgData name="Serin I" userId="7d7ff845063d208e" providerId="LiveId" clId="{343E91FD-5A57-4168-9B5E-64E95BB78F40}" dt="2024-09-02T14:20:46.017" v="294" actId="478"/>
          <ac:picMkLst>
            <pc:docMk/>
            <pc:sldMk cId="2275175635" sldId="300"/>
            <ac:picMk id="89" creationId="{C8671B21-B5F4-4BFE-A90B-A16041BB7F3D}"/>
          </ac:picMkLst>
        </pc:picChg>
        <pc:cxnChg chg="add mod">
          <ac:chgData name="Serin I" userId="7d7ff845063d208e" providerId="LiveId" clId="{343E91FD-5A57-4168-9B5E-64E95BB78F40}" dt="2024-09-02T14:12:38.245" v="212" actId="1076"/>
          <ac:cxnSpMkLst>
            <pc:docMk/>
            <pc:sldMk cId="2275175635" sldId="300"/>
            <ac:cxnSpMk id="7" creationId="{5632C644-5010-528B-187C-9212B77F3C62}"/>
          </ac:cxnSpMkLst>
        </pc:cxnChg>
        <pc:cxnChg chg="add mod">
          <ac:chgData name="Serin I" userId="7d7ff845063d208e" providerId="LiveId" clId="{343E91FD-5A57-4168-9B5E-64E95BB78F40}" dt="2024-09-02T14:14:04.647" v="228" actId="1076"/>
          <ac:cxnSpMkLst>
            <pc:docMk/>
            <pc:sldMk cId="2275175635" sldId="300"/>
            <ac:cxnSpMk id="17" creationId="{E9214278-D4E2-9003-3794-CE424FD222F1}"/>
          </ac:cxnSpMkLst>
        </pc:cxnChg>
        <pc:cxnChg chg="add mod">
          <ac:chgData name="Serin I" userId="7d7ff845063d208e" providerId="LiveId" clId="{343E91FD-5A57-4168-9B5E-64E95BB78F40}" dt="2024-09-02T14:17:18.863" v="272" actId="1076"/>
          <ac:cxnSpMkLst>
            <pc:docMk/>
            <pc:sldMk cId="2275175635" sldId="300"/>
            <ac:cxnSpMk id="30" creationId="{7C7EF6E4-29A2-D144-6E68-CA0A0BA70CA3}"/>
          </ac:cxnSpMkLst>
        </pc:cxnChg>
        <pc:cxnChg chg="add mod">
          <ac:chgData name="Serin I" userId="7d7ff845063d208e" providerId="LiveId" clId="{343E91FD-5A57-4168-9B5E-64E95BB78F40}" dt="2024-09-02T14:17:56.417" v="282" actId="14100"/>
          <ac:cxnSpMkLst>
            <pc:docMk/>
            <pc:sldMk cId="2275175635" sldId="300"/>
            <ac:cxnSpMk id="31" creationId="{7BF1B50C-887B-0FA8-B8DA-2619C03C8F43}"/>
          </ac:cxnSpMkLst>
        </pc:cxnChg>
        <pc:cxnChg chg="add mod">
          <ac:chgData name="Serin I" userId="7d7ff845063d208e" providerId="LiveId" clId="{343E91FD-5A57-4168-9B5E-64E95BB78F40}" dt="2024-09-02T14:17:52.898" v="281" actId="14100"/>
          <ac:cxnSpMkLst>
            <pc:docMk/>
            <pc:sldMk cId="2275175635" sldId="300"/>
            <ac:cxnSpMk id="32" creationId="{07E43B63-2ADA-9AAB-DDBD-321EE4AB75B0}"/>
          </ac:cxnSpMkLst>
        </pc:cxnChg>
        <pc:cxnChg chg="add mod">
          <ac:chgData name="Serin I" userId="7d7ff845063d208e" providerId="LiveId" clId="{343E91FD-5A57-4168-9B5E-64E95BB78F40}" dt="2024-09-02T14:18:01.491" v="283" actId="14100"/>
          <ac:cxnSpMkLst>
            <pc:docMk/>
            <pc:sldMk cId="2275175635" sldId="300"/>
            <ac:cxnSpMk id="33" creationId="{4F96D00C-67E2-F33F-2716-885292989099}"/>
          </ac:cxnSpMkLst>
        </pc:cxnChg>
        <pc:cxnChg chg="mod">
          <ac:chgData name="Serin I" userId="7d7ff845063d208e" providerId="LiveId" clId="{343E91FD-5A57-4168-9B5E-64E95BB78F40}" dt="2024-09-02T14:10:44.308" v="147" actId="1076"/>
          <ac:cxnSpMkLst>
            <pc:docMk/>
            <pc:sldMk cId="2275175635" sldId="300"/>
            <ac:cxnSpMk id="38" creationId="{66F01420-E00A-46BC-9AE5-EDE89E81F291}"/>
          </ac:cxnSpMkLst>
        </pc:cxnChg>
        <pc:cxnChg chg="mod">
          <ac:chgData name="Serin I" userId="7d7ff845063d208e" providerId="LiveId" clId="{343E91FD-5A57-4168-9B5E-64E95BB78F40}" dt="2024-09-03T06:12:11.538" v="737" actId="14100"/>
          <ac:cxnSpMkLst>
            <pc:docMk/>
            <pc:sldMk cId="2275175635" sldId="300"/>
            <ac:cxnSpMk id="40" creationId="{CD210877-354A-400E-B4FF-A1264FC8AB56}"/>
          </ac:cxnSpMkLst>
        </pc:cxnChg>
        <pc:cxnChg chg="add mod">
          <ac:chgData name="Serin I" userId="7d7ff845063d208e" providerId="LiveId" clId="{343E91FD-5A57-4168-9B5E-64E95BB78F40}" dt="2024-09-02T14:19:01.758" v="290" actId="14100"/>
          <ac:cxnSpMkLst>
            <pc:docMk/>
            <pc:sldMk cId="2275175635" sldId="300"/>
            <ac:cxnSpMk id="42" creationId="{CA68F6E2-563C-68F7-B25D-D53D043055EF}"/>
          </ac:cxnSpMkLst>
        </pc:cxnChg>
        <pc:cxnChg chg="add mod">
          <ac:chgData name="Serin I" userId="7d7ff845063d208e" providerId="LiveId" clId="{343E91FD-5A57-4168-9B5E-64E95BB78F40}" dt="2024-09-03T06:12:01.972" v="735" actId="14100"/>
          <ac:cxnSpMkLst>
            <pc:docMk/>
            <pc:sldMk cId="2275175635" sldId="300"/>
            <ac:cxnSpMk id="44" creationId="{9BF2A923-64A0-76E2-8F8D-E944DDEA2CAC}"/>
          </ac:cxnSpMkLst>
        </pc:cxnChg>
      </pc:sldChg>
      <pc:sldChg chg="addSp delSp modSp del mod">
        <pc:chgData name="Serin I" userId="7d7ff845063d208e" providerId="LiveId" clId="{343E91FD-5A57-4168-9B5E-64E95BB78F40}" dt="2024-09-02T14:39:50.119" v="468" actId="47"/>
        <pc:sldMkLst>
          <pc:docMk/>
          <pc:sldMk cId="2596912842" sldId="302"/>
        </pc:sldMkLst>
        <pc:spChg chg="add del mod">
          <ac:chgData name="Serin I" userId="7d7ff845063d208e" providerId="LiveId" clId="{343E91FD-5A57-4168-9B5E-64E95BB78F40}" dt="2024-09-02T14:35:52.490" v="420" actId="478"/>
          <ac:spMkLst>
            <pc:docMk/>
            <pc:sldMk cId="2596912842" sldId="302"/>
            <ac:spMk id="4" creationId="{862BA988-3EDB-E764-91E4-126EA437E04D}"/>
          </ac:spMkLst>
        </pc:spChg>
        <pc:spChg chg="add del mod">
          <ac:chgData name="Serin I" userId="7d7ff845063d208e" providerId="LiveId" clId="{343E91FD-5A57-4168-9B5E-64E95BB78F40}" dt="2024-09-02T14:35:52.490" v="420" actId="478"/>
          <ac:spMkLst>
            <pc:docMk/>
            <pc:sldMk cId="2596912842" sldId="302"/>
            <ac:spMk id="7" creationId="{69ED96E1-213E-1309-F1D3-A460606369DC}"/>
          </ac:spMkLst>
        </pc:spChg>
        <pc:spChg chg="add del mod">
          <ac:chgData name="Serin I" userId="7d7ff845063d208e" providerId="LiveId" clId="{343E91FD-5A57-4168-9B5E-64E95BB78F40}" dt="2024-09-02T14:35:52.490" v="420" actId="478"/>
          <ac:spMkLst>
            <pc:docMk/>
            <pc:sldMk cId="2596912842" sldId="302"/>
            <ac:spMk id="9" creationId="{7551BE86-E122-BC77-2549-B88A1D106F64}"/>
          </ac:spMkLst>
        </pc:spChg>
        <pc:spChg chg="del mod">
          <ac:chgData name="Serin I" userId="7d7ff845063d208e" providerId="LiveId" clId="{343E91FD-5A57-4168-9B5E-64E95BB78F40}" dt="2024-09-02T14:39:23.963" v="462" actId="21"/>
          <ac:spMkLst>
            <pc:docMk/>
            <pc:sldMk cId="2596912842" sldId="302"/>
            <ac:spMk id="10" creationId="{511670C9-7A12-431E-92B2-050F2389D775}"/>
          </ac:spMkLst>
        </pc:spChg>
        <pc:spChg chg="del">
          <ac:chgData name="Serin I" userId="7d7ff845063d208e" providerId="LiveId" clId="{343E91FD-5A57-4168-9B5E-64E95BB78F40}" dt="2024-09-02T14:36:11.856" v="425" actId="478"/>
          <ac:spMkLst>
            <pc:docMk/>
            <pc:sldMk cId="2596912842" sldId="302"/>
            <ac:spMk id="11" creationId="{8437B7E0-A907-45B1-854A-895D985A5399}"/>
          </ac:spMkLst>
        </pc:spChg>
        <pc:spChg chg="del">
          <ac:chgData name="Serin I" userId="7d7ff845063d208e" providerId="LiveId" clId="{343E91FD-5A57-4168-9B5E-64E95BB78F40}" dt="2024-09-02T14:36:06.874" v="424" actId="478"/>
          <ac:spMkLst>
            <pc:docMk/>
            <pc:sldMk cId="2596912842" sldId="302"/>
            <ac:spMk id="13" creationId="{1D416F1B-2260-46A3-8712-BD1EA50EFF7C}"/>
          </ac:spMkLst>
        </pc:spChg>
        <pc:spChg chg="add del mod">
          <ac:chgData name="Serin I" userId="7d7ff845063d208e" providerId="LiveId" clId="{343E91FD-5A57-4168-9B5E-64E95BB78F40}" dt="2024-09-02T14:35:52.490" v="420" actId="478"/>
          <ac:spMkLst>
            <pc:docMk/>
            <pc:sldMk cId="2596912842" sldId="302"/>
            <ac:spMk id="16" creationId="{8BBF4FDF-D1DE-B996-DBF0-3EBBF2F0F08E}"/>
          </ac:spMkLst>
        </pc:spChg>
        <pc:spChg chg="add del mod">
          <ac:chgData name="Serin I" userId="7d7ff845063d208e" providerId="LiveId" clId="{343E91FD-5A57-4168-9B5E-64E95BB78F40}" dt="2024-09-02T14:35:52.490" v="420" actId="478"/>
          <ac:spMkLst>
            <pc:docMk/>
            <pc:sldMk cId="2596912842" sldId="302"/>
            <ac:spMk id="18" creationId="{5C2E209A-84E6-4A31-0BE5-EAC9A5883E0F}"/>
          </ac:spMkLst>
        </pc:spChg>
        <pc:spChg chg="add del mod">
          <ac:chgData name="Serin I" userId="7d7ff845063d208e" providerId="LiveId" clId="{343E91FD-5A57-4168-9B5E-64E95BB78F40}" dt="2024-09-02T14:35:52.490" v="420" actId="478"/>
          <ac:spMkLst>
            <pc:docMk/>
            <pc:sldMk cId="2596912842" sldId="302"/>
            <ac:spMk id="20" creationId="{368456F8-5D26-0982-C578-1498098E2FA0}"/>
          </ac:spMkLst>
        </pc:spChg>
        <pc:spChg chg="add del mod">
          <ac:chgData name="Serin I" userId="7d7ff845063d208e" providerId="LiveId" clId="{343E91FD-5A57-4168-9B5E-64E95BB78F40}" dt="2024-09-02T14:35:52.490" v="420" actId="478"/>
          <ac:spMkLst>
            <pc:docMk/>
            <pc:sldMk cId="2596912842" sldId="302"/>
            <ac:spMk id="22" creationId="{46EC8AFB-0449-01DB-97E4-E9461F090D8E}"/>
          </ac:spMkLst>
        </pc:spChg>
        <pc:spChg chg="add del mod">
          <ac:chgData name="Serin I" userId="7d7ff845063d208e" providerId="LiveId" clId="{343E91FD-5A57-4168-9B5E-64E95BB78F40}" dt="2024-09-02T14:35:52.490" v="420" actId="478"/>
          <ac:spMkLst>
            <pc:docMk/>
            <pc:sldMk cId="2596912842" sldId="302"/>
            <ac:spMk id="24" creationId="{C7BD6487-4792-5B56-A194-38E0A101B1DF}"/>
          </ac:spMkLst>
        </pc:spChg>
        <pc:spChg chg="add del mod">
          <ac:chgData name="Serin I" userId="7d7ff845063d208e" providerId="LiveId" clId="{343E91FD-5A57-4168-9B5E-64E95BB78F40}" dt="2024-09-02T14:35:52.490" v="420" actId="478"/>
          <ac:spMkLst>
            <pc:docMk/>
            <pc:sldMk cId="2596912842" sldId="302"/>
            <ac:spMk id="26" creationId="{F576AEBD-C8CC-CA39-CB6C-AD2FC68B5501}"/>
          </ac:spMkLst>
        </pc:spChg>
        <pc:spChg chg="add del mod">
          <ac:chgData name="Serin I" userId="7d7ff845063d208e" providerId="LiveId" clId="{343E91FD-5A57-4168-9B5E-64E95BB78F40}" dt="2024-09-02T14:35:52.490" v="420" actId="478"/>
          <ac:spMkLst>
            <pc:docMk/>
            <pc:sldMk cId="2596912842" sldId="302"/>
            <ac:spMk id="28" creationId="{BA2AAA53-AB8E-5DA5-5E65-F1D001C46AB2}"/>
          </ac:spMkLst>
        </pc:spChg>
        <pc:spChg chg="add del mod">
          <ac:chgData name="Serin I" userId="7d7ff845063d208e" providerId="LiveId" clId="{343E91FD-5A57-4168-9B5E-64E95BB78F40}" dt="2024-09-02T14:35:56.145" v="421" actId="478"/>
          <ac:spMkLst>
            <pc:docMk/>
            <pc:sldMk cId="2596912842" sldId="302"/>
            <ac:spMk id="30" creationId="{DBAB7DF6-3D5B-6D86-0576-85F40A5652BA}"/>
          </ac:spMkLst>
        </pc:spChg>
        <pc:spChg chg="add del mod">
          <ac:chgData name="Serin I" userId="7d7ff845063d208e" providerId="LiveId" clId="{343E91FD-5A57-4168-9B5E-64E95BB78F40}" dt="2024-09-02T14:36:02.774" v="423" actId="478"/>
          <ac:spMkLst>
            <pc:docMk/>
            <pc:sldMk cId="2596912842" sldId="302"/>
            <ac:spMk id="32" creationId="{028639F3-14B7-1A27-0880-A6CCDF6F9DF2}"/>
          </ac:spMkLst>
        </pc:spChg>
        <pc:spChg chg="add del mod">
          <ac:chgData name="Serin I" userId="7d7ff845063d208e" providerId="LiveId" clId="{343E91FD-5A57-4168-9B5E-64E95BB78F40}" dt="2024-09-02T14:36:17.711" v="427" actId="478"/>
          <ac:spMkLst>
            <pc:docMk/>
            <pc:sldMk cId="2596912842" sldId="302"/>
            <ac:spMk id="34" creationId="{D223E7A6-FC4A-945B-4D72-172D0FC1F777}"/>
          </ac:spMkLst>
        </pc:spChg>
        <pc:spChg chg="add del mod">
          <ac:chgData name="Serin I" userId="7d7ff845063d208e" providerId="LiveId" clId="{343E91FD-5A57-4168-9B5E-64E95BB78F40}" dt="2024-09-02T14:36:14.845" v="426" actId="478"/>
          <ac:spMkLst>
            <pc:docMk/>
            <pc:sldMk cId="2596912842" sldId="302"/>
            <ac:spMk id="36" creationId="{069F616E-440D-51AA-EBF3-E2143D664D12}"/>
          </ac:spMkLst>
        </pc:spChg>
        <pc:spChg chg="add del mod">
          <ac:chgData name="Serin I" userId="7d7ff845063d208e" providerId="LiveId" clId="{343E91FD-5A57-4168-9B5E-64E95BB78F40}" dt="2024-09-02T14:37:00.888" v="430"/>
          <ac:spMkLst>
            <pc:docMk/>
            <pc:sldMk cId="2596912842" sldId="302"/>
            <ac:spMk id="38" creationId="{A4781D4C-4EF5-D769-95F9-B77FD5A6394D}"/>
          </ac:spMkLst>
        </pc:spChg>
        <pc:spChg chg="add mod">
          <ac:chgData name="Serin I" userId="7d7ff845063d208e" providerId="LiveId" clId="{343E91FD-5A57-4168-9B5E-64E95BB78F40}" dt="2024-09-02T14:39:23.963" v="462" actId="21"/>
          <ac:spMkLst>
            <pc:docMk/>
            <pc:sldMk cId="2596912842" sldId="302"/>
            <ac:spMk id="43" creationId="{73025D0C-06E0-2556-BF36-2F3D5C5AA959}"/>
          </ac:spMkLst>
        </pc:spChg>
        <pc:spChg chg="add mod">
          <ac:chgData name="Serin I" userId="7d7ff845063d208e" providerId="LiveId" clId="{343E91FD-5A57-4168-9B5E-64E95BB78F40}" dt="2024-09-02T14:39:31.891" v="464" actId="21"/>
          <ac:spMkLst>
            <pc:docMk/>
            <pc:sldMk cId="2596912842" sldId="302"/>
            <ac:spMk id="47" creationId="{551F2450-4B26-BBEC-76B8-EA7432550617}"/>
          </ac:spMkLst>
        </pc:spChg>
        <pc:spChg chg="del">
          <ac:chgData name="Serin I" userId="7d7ff845063d208e" providerId="LiveId" clId="{343E91FD-5A57-4168-9B5E-64E95BB78F40}" dt="2024-09-02T14:35:47.097" v="419" actId="478"/>
          <ac:spMkLst>
            <pc:docMk/>
            <pc:sldMk cId="2596912842" sldId="302"/>
            <ac:spMk id="61" creationId="{2EFCA5F8-2322-4618-9000-E296A1B5768D}"/>
          </ac:spMkLst>
        </pc:spChg>
        <pc:spChg chg="del">
          <ac:chgData name="Serin I" userId="7d7ff845063d208e" providerId="LiveId" clId="{343E91FD-5A57-4168-9B5E-64E95BB78F40}" dt="2024-09-02T14:35:47.097" v="419" actId="478"/>
          <ac:spMkLst>
            <pc:docMk/>
            <pc:sldMk cId="2596912842" sldId="302"/>
            <ac:spMk id="62" creationId="{B79AF253-AC40-4AA1-AFA7-9A4836DA01B7}"/>
          </ac:spMkLst>
        </pc:spChg>
        <pc:spChg chg="del">
          <ac:chgData name="Serin I" userId="7d7ff845063d208e" providerId="LiveId" clId="{343E91FD-5A57-4168-9B5E-64E95BB78F40}" dt="2024-09-02T14:35:47.097" v="419" actId="478"/>
          <ac:spMkLst>
            <pc:docMk/>
            <pc:sldMk cId="2596912842" sldId="302"/>
            <ac:spMk id="63" creationId="{B4D30168-25CE-4C20-BBE9-2C5590AFEB4E}"/>
          </ac:spMkLst>
        </pc:spChg>
        <pc:spChg chg="del">
          <ac:chgData name="Serin I" userId="7d7ff845063d208e" providerId="LiveId" clId="{343E91FD-5A57-4168-9B5E-64E95BB78F40}" dt="2024-09-02T14:35:52.490" v="420" actId="478"/>
          <ac:spMkLst>
            <pc:docMk/>
            <pc:sldMk cId="2596912842" sldId="302"/>
            <ac:spMk id="64" creationId="{AFBC632A-A085-45FB-8A22-A087AB251AE5}"/>
          </ac:spMkLst>
        </pc:spChg>
        <pc:spChg chg="del">
          <ac:chgData name="Serin I" userId="7d7ff845063d208e" providerId="LiveId" clId="{343E91FD-5A57-4168-9B5E-64E95BB78F40}" dt="2024-09-02T14:35:47.097" v="419" actId="478"/>
          <ac:spMkLst>
            <pc:docMk/>
            <pc:sldMk cId="2596912842" sldId="302"/>
            <ac:spMk id="65" creationId="{B0F79018-7E80-4F11-97D6-C1AC907028C2}"/>
          </ac:spMkLst>
        </pc:spChg>
        <pc:spChg chg="del">
          <ac:chgData name="Serin I" userId="7d7ff845063d208e" providerId="LiveId" clId="{343E91FD-5A57-4168-9B5E-64E95BB78F40}" dt="2024-09-02T14:35:47.097" v="419" actId="478"/>
          <ac:spMkLst>
            <pc:docMk/>
            <pc:sldMk cId="2596912842" sldId="302"/>
            <ac:spMk id="66" creationId="{BFB39279-C8C5-49A2-A66B-0E32CBBA58EC}"/>
          </ac:spMkLst>
        </pc:spChg>
        <pc:graphicFrameChg chg="add del mod">
          <ac:chgData name="Serin I" userId="7d7ff845063d208e" providerId="LiveId" clId="{343E91FD-5A57-4168-9B5E-64E95BB78F40}" dt="2024-09-02T14:39:31.891" v="464" actId="21"/>
          <ac:graphicFrameMkLst>
            <pc:docMk/>
            <pc:sldMk cId="2596912842" sldId="302"/>
            <ac:graphicFrameMk id="39" creationId="{3D372B43-0CDA-96F9-CF15-138B8D615AF3}"/>
          </ac:graphicFrameMkLst>
        </pc:graphicFrameChg>
        <pc:picChg chg="del">
          <ac:chgData name="Serin I" userId="7d7ff845063d208e" providerId="LiveId" clId="{343E91FD-5A57-4168-9B5E-64E95BB78F40}" dt="2024-09-02T14:36:20.227" v="428" actId="478"/>
          <ac:picMkLst>
            <pc:docMk/>
            <pc:sldMk cId="2596912842" sldId="302"/>
            <ac:picMk id="6" creationId="{C64A7FBF-2DE0-4849-9DC7-AB2BCC1ED386}"/>
          </ac:picMkLst>
        </pc:picChg>
        <pc:picChg chg="del">
          <ac:chgData name="Serin I" userId="7d7ff845063d208e" providerId="LiveId" clId="{343E91FD-5A57-4168-9B5E-64E95BB78F40}" dt="2024-09-02T14:35:47.097" v="419" actId="478"/>
          <ac:picMkLst>
            <pc:docMk/>
            <pc:sldMk cId="2596912842" sldId="302"/>
            <ac:picMk id="12" creationId="{5F9EA9A4-B365-45B0-9991-F68DF2337190}"/>
          </ac:picMkLst>
        </pc:picChg>
        <pc:picChg chg="del">
          <ac:chgData name="Serin I" userId="7d7ff845063d208e" providerId="LiveId" clId="{343E91FD-5A57-4168-9B5E-64E95BB78F40}" dt="2024-09-02T14:35:47.097" v="419" actId="478"/>
          <ac:picMkLst>
            <pc:docMk/>
            <pc:sldMk cId="2596912842" sldId="302"/>
            <ac:picMk id="40" creationId="{9A1098EC-17B9-4663-931A-7EC2A74CDFD5}"/>
          </ac:picMkLst>
        </pc:picChg>
        <pc:picChg chg="del">
          <ac:chgData name="Serin I" userId="7d7ff845063d208e" providerId="LiveId" clId="{343E91FD-5A57-4168-9B5E-64E95BB78F40}" dt="2024-09-02T14:36:00.352" v="422" actId="478"/>
          <ac:picMkLst>
            <pc:docMk/>
            <pc:sldMk cId="2596912842" sldId="302"/>
            <ac:picMk id="42" creationId="{42823932-792D-43FD-8EB3-8E8407FD8076}"/>
          </ac:picMkLst>
        </pc:picChg>
        <pc:picChg chg="del">
          <ac:chgData name="Serin I" userId="7d7ff845063d208e" providerId="LiveId" clId="{343E91FD-5A57-4168-9B5E-64E95BB78F40}" dt="2024-09-02T14:35:47.097" v="419" actId="478"/>
          <ac:picMkLst>
            <pc:docMk/>
            <pc:sldMk cId="2596912842" sldId="302"/>
            <ac:picMk id="44" creationId="{74D86A10-BCCD-4CE2-9A36-D852A1A67C7D}"/>
          </ac:picMkLst>
        </pc:picChg>
        <pc:picChg chg="del">
          <ac:chgData name="Serin I" userId="7d7ff845063d208e" providerId="LiveId" clId="{343E91FD-5A57-4168-9B5E-64E95BB78F40}" dt="2024-09-02T14:35:47.097" v="419" actId="478"/>
          <ac:picMkLst>
            <pc:docMk/>
            <pc:sldMk cId="2596912842" sldId="302"/>
            <ac:picMk id="46" creationId="{E8BEFAE8-8E1F-471E-9FDC-C0CB51ADC609}"/>
          </ac:picMkLst>
        </pc:picChg>
        <pc:picChg chg="del">
          <ac:chgData name="Serin I" userId="7d7ff845063d208e" providerId="LiveId" clId="{343E91FD-5A57-4168-9B5E-64E95BB78F40}" dt="2024-09-02T14:35:47.097" v="419" actId="478"/>
          <ac:picMkLst>
            <pc:docMk/>
            <pc:sldMk cId="2596912842" sldId="302"/>
            <ac:picMk id="48" creationId="{9982CF15-E391-4403-8701-6F22884F873A}"/>
          </ac:picMkLst>
        </pc:picChg>
      </pc:sldChg>
      <pc:sldChg chg="addSp delSp modSp mod ord modAnim">
        <pc:chgData name="Serin I" userId="7d7ff845063d208e" providerId="LiveId" clId="{343E91FD-5A57-4168-9B5E-64E95BB78F40}" dt="2024-09-04T11:42:09.550" v="2028"/>
        <pc:sldMkLst>
          <pc:docMk/>
          <pc:sldMk cId="3202840524" sldId="306"/>
        </pc:sldMkLst>
        <pc:spChg chg="add mod">
          <ac:chgData name="Serin I" userId="7d7ff845063d208e" providerId="LiveId" clId="{343E91FD-5A57-4168-9B5E-64E95BB78F40}" dt="2024-09-04T11:40:45.478" v="2018" actId="1076"/>
          <ac:spMkLst>
            <pc:docMk/>
            <pc:sldMk cId="3202840524" sldId="306"/>
            <ac:spMk id="2" creationId="{B033D9B8-35AF-33B7-6934-8C1DE1D9FA5A}"/>
          </ac:spMkLst>
        </pc:spChg>
        <pc:spChg chg="del mod">
          <ac:chgData name="Serin I" userId="7d7ff845063d208e" providerId="LiveId" clId="{343E91FD-5A57-4168-9B5E-64E95BB78F40}" dt="2024-09-02T14:28:53.049" v="348" actId="478"/>
          <ac:spMkLst>
            <pc:docMk/>
            <pc:sldMk cId="3202840524" sldId="306"/>
            <ac:spMk id="43" creationId="{CF39D3B5-ABDB-4DFF-8107-EF97569C9BBE}"/>
          </ac:spMkLst>
        </pc:spChg>
        <pc:spChg chg="mod">
          <ac:chgData name="Serin I" userId="7d7ff845063d208e" providerId="LiveId" clId="{343E91FD-5A57-4168-9B5E-64E95BB78F40}" dt="2024-09-04T11:40:48.331" v="2019" actId="1076"/>
          <ac:spMkLst>
            <pc:docMk/>
            <pc:sldMk cId="3202840524" sldId="306"/>
            <ac:spMk id="44" creationId="{F522C824-2C48-4465-AABE-F46286D9ECD5}"/>
          </ac:spMkLst>
        </pc:spChg>
        <pc:spChg chg="del">
          <ac:chgData name="Serin I" userId="7d7ff845063d208e" providerId="LiveId" clId="{343E91FD-5A57-4168-9B5E-64E95BB78F40}" dt="2024-09-02T14:28:48.506" v="347" actId="478"/>
          <ac:spMkLst>
            <pc:docMk/>
            <pc:sldMk cId="3202840524" sldId="306"/>
            <ac:spMk id="74" creationId="{C20719F7-6849-4C36-ACDB-C1AE2AAC74AD}"/>
          </ac:spMkLst>
        </pc:spChg>
        <pc:spChg chg="mod">
          <ac:chgData name="Serin I" userId="7d7ff845063d208e" providerId="LiveId" clId="{343E91FD-5A57-4168-9B5E-64E95BB78F40}" dt="2024-09-02T16:32:27.831" v="478" actId="1076"/>
          <ac:spMkLst>
            <pc:docMk/>
            <pc:sldMk cId="3202840524" sldId="306"/>
            <ac:spMk id="75" creationId="{6488F643-327C-4A41-9703-B4932AF5A2C9}"/>
          </ac:spMkLst>
        </pc:spChg>
        <pc:spChg chg="mod">
          <ac:chgData name="Serin I" userId="7d7ff845063d208e" providerId="LiveId" clId="{343E91FD-5A57-4168-9B5E-64E95BB78F40}" dt="2024-09-02T16:32:19.676" v="477" actId="1076"/>
          <ac:spMkLst>
            <pc:docMk/>
            <pc:sldMk cId="3202840524" sldId="306"/>
            <ac:spMk id="76" creationId="{8EE4272D-3A75-4E40-B1D6-C8D1636AB572}"/>
          </ac:spMkLst>
        </pc:spChg>
        <pc:picChg chg="mod">
          <ac:chgData name="Serin I" userId="7d7ff845063d208e" providerId="LiveId" clId="{343E91FD-5A57-4168-9B5E-64E95BB78F40}" dt="2024-09-04T11:40:38.543" v="2017" actId="14100"/>
          <ac:picMkLst>
            <pc:docMk/>
            <pc:sldMk cId="3202840524" sldId="306"/>
            <ac:picMk id="5" creationId="{FFBCF731-478B-42B2-B3C6-ECCC3D68E00B}"/>
          </ac:picMkLst>
        </pc:picChg>
      </pc:sldChg>
      <pc:sldChg chg="del">
        <pc:chgData name="Serin I" userId="7d7ff845063d208e" providerId="LiveId" clId="{343E91FD-5A57-4168-9B5E-64E95BB78F40}" dt="2024-09-02T14:39:53.167" v="469" actId="47"/>
        <pc:sldMkLst>
          <pc:docMk/>
          <pc:sldMk cId="1965089747" sldId="308"/>
        </pc:sldMkLst>
      </pc:sldChg>
      <pc:sldChg chg="del">
        <pc:chgData name="Serin I" userId="7d7ff845063d208e" providerId="LiveId" clId="{343E91FD-5A57-4168-9B5E-64E95BB78F40}" dt="2024-09-02T14:27:41.292" v="336" actId="47"/>
        <pc:sldMkLst>
          <pc:docMk/>
          <pc:sldMk cId="2500734759" sldId="313"/>
        </pc:sldMkLst>
      </pc:sldChg>
      <pc:sldChg chg="addSp delSp modSp add mod modAnim">
        <pc:chgData name="Serin I" userId="7d7ff845063d208e" providerId="LiveId" clId="{343E91FD-5A57-4168-9B5E-64E95BB78F40}" dt="2024-09-04T14:10:44.118" v="2162"/>
        <pc:sldMkLst>
          <pc:docMk/>
          <pc:sldMk cId="548367699" sldId="314"/>
        </pc:sldMkLst>
        <pc:spChg chg="mod">
          <ac:chgData name="Serin I" userId="7d7ff845063d208e" providerId="LiveId" clId="{343E91FD-5A57-4168-9B5E-64E95BB78F40}" dt="2024-09-04T14:09:13.864" v="2101" actId="20577"/>
          <ac:spMkLst>
            <pc:docMk/>
            <pc:sldMk cId="548367699" sldId="314"/>
            <ac:spMk id="4" creationId="{C8287F1B-3E25-4481-B199-24E6AD18DCEE}"/>
          </ac:spMkLst>
        </pc:spChg>
        <pc:spChg chg="mod">
          <ac:chgData name="Serin I" userId="7d7ff845063d208e" providerId="LiveId" clId="{343E91FD-5A57-4168-9B5E-64E95BB78F40}" dt="2024-09-04T14:08:04.926" v="2091" actId="1076"/>
          <ac:spMkLst>
            <pc:docMk/>
            <pc:sldMk cId="548367699" sldId="314"/>
            <ac:spMk id="8" creationId="{152902DB-60A1-4BBC-BD80-ABD51351CC53}"/>
          </ac:spMkLst>
        </pc:spChg>
        <pc:spChg chg="mod">
          <ac:chgData name="Serin I" userId="7d7ff845063d208e" providerId="LiveId" clId="{343E91FD-5A57-4168-9B5E-64E95BB78F40}" dt="2024-09-04T14:10:31.017" v="2161" actId="20577"/>
          <ac:spMkLst>
            <pc:docMk/>
            <pc:sldMk cId="548367699" sldId="314"/>
            <ac:spMk id="9" creationId="{5F307770-38D8-49CA-BFD0-64F78C89348C}"/>
          </ac:spMkLst>
        </pc:spChg>
        <pc:graphicFrameChg chg="mod">
          <ac:chgData name="Serin I" userId="7d7ff845063d208e" providerId="LiveId" clId="{343E91FD-5A57-4168-9B5E-64E95BB78F40}" dt="2024-09-04T14:10:44.118" v="2162"/>
          <ac:graphicFrameMkLst>
            <pc:docMk/>
            <pc:sldMk cId="548367699" sldId="314"/>
            <ac:graphicFrameMk id="7" creationId="{423F99F7-105E-4F90-AEE5-0ABC1BA8E8B2}"/>
          </ac:graphicFrameMkLst>
        </pc:graphicFrameChg>
        <pc:picChg chg="add mod">
          <ac:chgData name="Serin I" userId="7d7ff845063d208e" providerId="LiveId" clId="{343E91FD-5A57-4168-9B5E-64E95BB78F40}" dt="2024-09-04T14:08:17.443" v="2096" actId="1076"/>
          <ac:picMkLst>
            <pc:docMk/>
            <pc:sldMk cId="548367699" sldId="314"/>
            <ac:picMk id="6" creationId="{3F5F409E-1389-A6B0-E0E1-4F98243C8ED9}"/>
          </ac:picMkLst>
        </pc:picChg>
        <pc:picChg chg="del mod">
          <ac:chgData name="Serin I" userId="7d7ff845063d208e" providerId="LiveId" clId="{343E91FD-5A57-4168-9B5E-64E95BB78F40}" dt="2024-09-02T13:22:13.128" v="110" actId="478"/>
          <ac:picMkLst>
            <pc:docMk/>
            <pc:sldMk cId="548367699" sldId="314"/>
            <ac:picMk id="10" creationId="{36D8B7C8-55F2-49D9-A8C1-5754C2A7D9F8}"/>
          </ac:picMkLst>
        </pc:picChg>
      </pc:sldChg>
      <pc:sldChg chg="new del">
        <pc:chgData name="Serin I" userId="7d7ff845063d208e" providerId="LiveId" clId="{343E91FD-5A57-4168-9B5E-64E95BB78F40}" dt="2024-09-02T13:12:31.844" v="33" actId="680"/>
        <pc:sldMkLst>
          <pc:docMk/>
          <pc:sldMk cId="1062436974" sldId="314"/>
        </pc:sldMkLst>
      </pc:sldChg>
      <pc:sldChg chg="delSp modSp add del mod">
        <pc:chgData name="Serin I" userId="7d7ff845063d208e" providerId="LiveId" clId="{343E91FD-5A57-4168-9B5E-64E95BB78F40}" dt="2024-09-02T13:20:08.095" v="103" actId="47"/>
        <pc:sldMkLst>
          <pc:docMk/>
          <pc:sldMk cId="3182834975" sldId="314"/>
        </pc:sldMkLst>
        <pc:spChg chg="del mod">
          <ac:chgData name="Serin I" userId="7d7ff845063d208e" providerId="LiveId" clId="{343E91FD-5A57-4168-9B5E-64E95BB78F40}" dt="2024-09-02T13:12:55.276" v="39"/>
          <ac:spMkLst>
            <pc:docMk/>
            <pc:sldMk cId="3182834975" sldId="314"/>
            <ac:spMk id="5" creationId="{D9E87844-C4D7-2EEB-EEF3-CD5A200347B3}"/>
          </ac:spMkLst>
        </pc:spChg>
        <pc:spChg chg="del mod">
          <ac:chgData name="Serin I" userId="7d7ff845063d208e" providerId="LiveId" clId="{343E91FD-5A57-4168-9B5E-64E95BB78F40}" dt="2024-09-02T13:18:35.913" v="87"/>
          <ac:spMkLst>
            <pc:docMk/>
            <pc:sldMk cId="3182834975" sldId="314"/>
            <ac:spMk id="7" creationId="{A7E2D4AE-C1D8-7463-B851-FA8E7FBF1CA6}"/>
          </ac:spMkLst>
        </pc:spChg>
      </pc:sldChg>
      <pc:sldChg chg="addSp delSp modSp add mod delAnim modAnim">
        <pc:chgData name="Serin I" userId="7d7ff845063d208e" providerId="LiveId" clId="{343E91FD-5A57-4168-9B5E-64E95BB78F40}" dt="2024-09-04T11:23:58.455" v="1999"/>
        <pc:sldMkLst>
          <pc:docMk/>
          <pc:sldMk cId="3310191912" sldId="315"/>
        </pc:sldMkLst>
        <pc:spChg chg="add mod">
          <ac:chgData name="Serin I" userId="7d7ff845063d208e" providerId="LiveId" clId="{343E91FD-5A57-4168-9B5E-64E95BB78F40}" dt="2024-09-04T10:09:01.433" v="1986" actId="14100"/>
          <ac:spMkLst>
            <pc:docMk/>
            <pc:sldMk cId="3310191912" sldId="315"/>
            <ac:spMk id="2" creationId="{1125C9DB-B888-0FC4-D812-EB90E045940C}"/>
          </ac:spMkLst>
        </pc:spChg>
        <pc:spChg chg="add del mod">
          <ac:chgData name="Serin I" userId="7d7ff845063d208e" providerId="LiveId" clId="{343E91FD-5A57-4168-9B5E-64E95BB78F40}" dt="2024-09-02T14:38:51.967" v="451" actId="478"/>
          <ac:spMkLst>
            <pc:docMk/>
            <pc:sldMk cId="3310191912" sldId="315"/>
            <ac:spMk id="4" creationId="{1E57E539-895D-409A-4D60-005B9A36E57A}"/>
          </ac:spMkLst>
        </pc:spChg>
        <pc:spChg chg="add mod">
          <ac:chgData name="Serin I" userId="7d7ff845063d208e" providerId="LiveId" clId="{343E91FD-5A57-4168-9B5E-64E95BB78F40}" dt="2024-09-04T10:08:00.186" v="1974" actId="1076"/>
          <ac:spMkLst>
            <pc:docMk/>
            <pc:sldMk cId="3310191912" sldId="315"/>
            <ac:spMk id="4" creationId="{614042D9-7DC9-C357-82CE-505149B0C027}"/>
          </ac:spMkLst>
        </pc:spChg>
        <pc:spChg chg="add">
          <ac:chgData name="Serin I" userId="7d7ff845063d208e" providerId="LiveId" clId="{343E91FD-5A57-4168-9B5E-64E95BB78F40}" dt="2024-09-02T16:41:54.188" v="534"/>
          <ac:spMkLst>
            <pc:docMk/>
            <pc:sldMk cId="3310191912" sldId="315"/>
            <ac:spMk id="5" creationId="{24DFAE04-D541-5CA1-6CE3-728B21FC9103}"/>
          </ac:spMkLst>
        </pc:spChg>
        <pc:spChg chg="add mod">
          <ac:chgData name="Serin I" userId="7d7ff845063d208e" providerId="LiveId" clId="{343E91FD-5A57-4168-9B5E-64E95BB78F40}" dt="2024-09-02T16:42:00.521" v="536"/>
          <ac:spMkLst>
            <pc:docMk/>
            <pc:sldMk cId="3310191912" sldId="315"/>
            <ac:spMk id="6" creationId="{A43C8C8C-43DA-75CB-6AB5-1E2E7D9DFAB4}"/>
          </ac:spMkLst>
        </pc:spChg>
        <pc:spChg chg="del">
          <ac:chgData name="Serin I" userId="7d7ff845063d208e" providerId="LiveId" clId="{343E91FD-5A57-4168-9B5E-64E95BB78F40}" dt="2024-09-02T14:39:05.387" v="453" actId="478"/>
          <ac:spMkLst>
            <pc:docMk/>
            <pc:sldMk cId="3310191912" sldId="315"/>
            <ac:spMk id="6" creationId="{B3C1B5D7-0420-8A97-EB8D-E67C03F8F757}"/>
          </ac:spMkLst>
        </pc:spChg>
        <pc:spChg chg="add mod">
          <ac:chgData name="Serin I" userId="7d7ff845063d208e" providerId="LiveId" clId="{343E91FD-5A57-4168-9B5E-64E95BB78F40}" dt="2024-09-04T11:22:56.395" v="1991" actId="123"/>
          <ac:spMkLst>
            <pc:docMk/>
            <pc:sldMk cId="3310191912" sldId="315"/>
            <ac:spMk id="6" creationId="{F780B969-7EC2-8D3D-F5C8-08E44C307C66}"/>
          </ac:spMkLst>
        </pc:spChg>
        <pc:spChg chg="add del mod">
          <ac:chgData name="Serin I" userId="7d7ff845063d208e" providerId="LiveId" clId="{343E91FD-5A57-4168-9B5E-64E95BB78F40}" dt="2024-09-02T16:42:16.959" v="542"/>
          <ac:spMkLst>
            <pc:docMk/>
            <pc:sldMk cId="3310191912" sldId="315"/>
            <ac:spMk id="7" creationId="{ABF876D1-C919-7EA8-B210-C03CAA75747F}"/>
          </ac:spMkLst>
        </pc:spChg>
        <pc:spChg chg="del">
          <ac:chgData name="Serin I" userId="7d7ff845063d208e" providerId="LiveId" clId="{343E91FD-5A57-4168-9B5E-64E95BB78F40}" dt="2024-09-02T14:38:48.292" v="450" actId="478"/>
          <ac:spMkLst>
            <pc:docMk/>
            <pc:sldMk cId="3310191912" sldId="315"/>
            <ac:spMk id="8" creationId="{AB56530A-A62D-CCED-F651-D061836FB7CA}"/>
          </ac:spMkLst>
        </pc:spChg>
        <pc:spChg chg="del">
          <ac:chgData name="Serin I" userId="7d7ff845063d208e" providerId="LiveId" clId="{343E91FD-5A57-4168-9B5E-64E95BB78F40}" dt="2024-09-02T14:39:10.999" v="456" actId="478"/>
          <ac:spMkLst>
            <pc:docMk/>
            <pc:sldMk cId="3310191912" sldId="315"/>
            <ac:spMk id="9" creationId="{E1A8AA49-8B33-6AD1-75D3-7C2014CD1E1F}"/>
          </ac:spMkLst>
        </pc:spChg>
        <pc:spChg chg="add del mod">
          <ac:chgData name="Serin I" userId="7d7ff845063d208e" providerId="LiveId" clId="{343E91FD-5A57-4168-9B5E-64E95BB78F40}" dt="2024-09-02T14:38:51.967" v="451" actId="478"/>
          <ac:spMkLst>
            <pc:docMk/>
            <pc:sldMk cId="3310191912" sldId="315"/>
            <ac:spMk id="10" creationId="{6675897B-6025-11E2-F5AA-D050B3451BF0}"/>
          </ac:spMkLst>
        </pc:spChg>
        <pc:spChg chg="del mod">
          <ac:chgData name="Serin I" userId="7d7ff845063d208e" providerId="LiveId" clId="{343E91FD-5A57-4168-9B5E-64E95BB78F40}" dt="2024-09-02T14:39:06.775" v="454" actId="478"/>
          <ac:spMkLst>
            <pc:docMk/>
            <pc:sldMk cId="3310191912" sldId="315"/>
            <ac:spMk id="12" creationId="{94C582A2-A406-4C9B-A3DA-BA4EECAB37AC}"/>
          </ac:spMkLst>
        </pc:spChg>
        <pc:spChg chg="del">
          <ac:chgData name="Serin I" userId="7d7ff845063d208e" providerId="LiveId" clId="{343E91FD-5A57-4168-9B5E-64E95BB78F40}" dt="2024-09-02T14:38:48.292" v="450" actId="478"/>
          <ac:spMkLst>
            <pc:docMk/>
            <pc:sldMk cId="3310191912" sldId="315"/>
            <ac:spMk id="13" creationId="{556610ED-3E2D-4E6A-ABD0-150F203E6B46}"/>
          </ac:spMkLst>
        </pc:spChg>
        <pc:spChg chg="add del mod">
          <ac:chgData name="Serin I" userId="7d7ff845063d208e" providerId="LiveId" clId="{343E91FD-5A57-4168-9B5E-64E95BB78F40}" dt="2024-09-02T14:38:51.967" v="451" actId="478"/>
          <ac:spMkLst>
            <pc:docMk/>
            <pc:sldMk cId="3310191912" sldId="315"/>
            <ac:spMk id="14" creationId="{88474A90-EC6E-2D79-88AE-EBAC29D8F4FF}"/>
          </ac:spMkLst>
        </pc:spChg>
        <pc:spChg chg="del">
          <ac:chgData name="Serin I" userId="7d7ff845063d208e" providerId="LiveId" clId="{343E91FD-5A57-4168-9B5E-64E95BB78F40}" dt="2024-09-02T14:38:48.292" v="450" actId="478"/>
          <ac:spMkLst>
            <pc:docMk/>
            <pc:sldMk cId="3310191912" sldId="315"/>
            <ac:spMk id="16" creationId="{5F279504-9D3B-2C30-B8E0-970C88D946CE}"/>
          </ac:spMkLst>
        </pc:spChg>
        <pc:spChg chg="add del mod">
          <ac:chgData name="Serin I" userId="7d7ff845063d208e" providerId="LiveId" clId="{343E91FD-5A57-4168-9B5E-64E95BB78F40}" dt="2024-09-02T14:38:51.967" v="451" actId="478"/>
          <ac:spMkLst>
            <pc:docMk/>
            <pc:sldMk cId="3310191912" sldId="315"/>
            <ac:spMk id="18" creationId="{CBBF0464-BD4E-59DA-96B2-4C8EE4338FD4}"/>
          </ac:spMkLst>
        </pc:spChg>
        <pc:spChg chg="add del mod">
          <ac:chgData name="Serin I" userId="7d7ff845063d208e" providerId="LiveId" clId="{343E91FD-5A57-4168-9B5E-64E95BB78F40}" dt="2024-09-02T14:39:03.053" v="452" actId="478"/>
          <ac:spMkLst>
            <pc:docMk/>
            <pc:sldMk cId="3310191912" sldId="315"/>
            <ac:spMk id="20" creationId="{F86210CE-9144-CC1B-B624-FE52C8A03958}"/>
          </ac:spMkLst>
        </pc:spChg>
        <pc:spChg chg="del">
          <ac:chgData name="Serin I" userId="7d7ff845063d208e" providerId="LiveId" clId="{343E91FD-5A57-4168-9B5E-64E95BB78F40}" dt="2024-09-02T14:39:13.796" v="458" actId="478"/>
          <ac:spMkLst>
            <pc:docMk/>
            <pc:sldMk cId="3310191912" sldId="315"/>
            <ac:spMk id="22" creationId="{6BC58CF9-BB4F-594A-7D4C-8CC2447A4262}"/>
          </ac:spMkLst>
        </pc:spChg>
        <pc:spChg chg="add del mod">
          <ac:chgData name="Serin I" userId="7d7ff845063d208e" providerId="LiveId" clId="{343E91FD-5A57-4168-9B5E-64E95BB78F40}" dt="2024-09-02T14:39:09.333" v="455" actId="478"/>
          <ac:spMkLst>
            <pc:docMk/>
            <pc:sldMk cId="3310191912" sldId="315"/>
            <ac:spMk id="23" creationId="{24A266D7-1046-B237-04C9-FA70F3BFF381}"/>
          </ac:spMkLst>
        </pc:spChg>
        <pc:spChg chg="del">
          <ac:chgData name="Serin I" userId="7d7ff845063d208e" providerId="LiveId" clId="{343E91FD-5A57-4168-9B5E-64E95BB78F40}" dt="2024-09-02T14:38:51.967" v="451" actId="478"/>
          <ac:spMkLst>
            <pc:docMk/>
            <pc:sldMk cId="3310191912" sldId="315"/>
            <ac:spMk id="24" creationId="{2BE63BA8-EAF4-4B88-8D23-BEF6AA60CC23}"/>
          </ac:spMkLst>
        </pc:spChg>
        <pc:spChg chg="add mod">
          <ac:chgData name="Serin I" userId="7d7ff845063d208e" providerId="LiveId" clId="{343E91FD-5A57-4168-9B5E-64E95BB78F40}" dt="2024-09-02T16:51:11.893" v="604" actId="404"/>
          <ac:spMkLst>
            <pc:docMk/>
            <pc:sldMk cId="3310191912" sldId="315"/>
            <ac:spMk id="25" creationId="{511670C9-7A12-431E-92B2-050F2389D775}"/>
          </ac:spMkLst>
        </pc:spChg>
        <pc:spChg chg="del">
          <ac:chgData name="Serin I" userId="7d7ff845063d208e" providerId="LiveId" clId="{343E91FD-5A57-4168-9B5E-64E95BB78F40}" dt="2024-09-02T14:39:16.106" v="460" actId="478"/>
          <ac:spMkLst>
            <pc:docMk/>
            <pc:sldMk cId="3310191912" sldId="315"/>
            <ac:spMk id="26" creationId="{090865B8-2299-3549-D979-0C2BF08C8744}"/>
          </ac:spMkLst>
        </pc:spChg>
        <pc:spChg chg="del">
          <ac:chgData name="Serin I" userId="7d7ff845063d208e" providerId="LiveId" clId="{343E91FD-5A57-4168-9B5E-64E95BB78F40}" dt="2024-09-02T14:38:48.292" v="450" actId="478"/>
          <ac:spMkLst>
            <pc:docMk/>
            <pc:sldMk cId="3310191912" sldId="315"/>
            <ac:spMk id="28" creationId="{D81E1F49-CB7C-7701-60AF-1C60D7DBD36E}"/>
          </ac:spMkLst>
        </pc:spChg>
        <pc:spChg chg="del">
          <ac:chgData name="Serin I" userId="7d7ff845063d208e" providerId="LiveId" clId="{343E91FD-5A57-4168-9B5E-64E95BB78F40}" dt="2024-09-02T14:38:48.292" v="450" actId="478"/>
          <ac:spMkLst>
            <pc:docMk/>
            <pc:sldMk cId="3310191912" sldId="315"/>
            <ac:spMk id="41" creationId="{292CE368-609C-868B-FA32-1A15D55962C9}"/>
          </ac:spMkLst>
        </pc:spChg>
        <pc:graphicFrameChg chg="add del mod">
          <ac:chgData name="Serin I" userId="7d7ff845063d208e" providerId="LiveId" clId="{343E91FD-5A57-4168-9B5E-64E95BB78F40}" dt="2024-09-04T10:07:57.594" v="1973" actId="478"/>
          <ac:graphicFrameMkLst>
            <pc:docMk/>
            <pc:sldMk cId="3310191912" sldId="315"/>
            <ac:graphicFrameMk id="39" creationId="{3D372B43-0CDA-96F9-CF15-138B8D615AF3}"/>
          </ac:graphicFrameMkLst>
        </pc:graphicFrameChg>
        <pc:picChg chg="add mod">
          <ac:chgData name="Serin I" userId="7d7ff845063d208e" providerId="LiveId" clId="{343E91FD-5A57-4168-9B5E-64E95BB78F40}" dt="2024-09-04T10:09:10.074" v="1989" actId="14100"/>
          <ac:picMkLst>
            <pc:docMk/>
            <pc:sldMk cId="3310191912" sldId="315"/>
            <ac:picMk id="8" creationId="{241F116C-3DE2-214B-1E36-2C2FFCE5299D}"/>
          </ac:picMkLst>
        </pc:picChg>
        <pc:picChg chg="del">
          <ac:chgData name="Serin I" userId="7d7ff845063d208e" providerId="LiveId" clId="{343E91FD-5A57-4168-9B5E-64E95BB78F40}" dt="2024-09-02T14:38:48.292" v="450" actId="478"/>
          <ac:picMkLst>
            <pc:docMk/>
            <pc:sldMk cId="3310191912" sldId="315"/>
            <ac:picMk id="53" creationId="{F24F3C54-D258-3BBB-70A8-BB65949DD8B2}"/>
          </ac:picMkLst>
        </pc:picChg>
        <pc:picChg chg="del">
          <ac:chgData name="Serin I" userId="7d7ff845063d208e" providerId="LiveId" clId="{343E91FD-5A57-4168-9B5E-64E95BB78F40}" dt="2024-09-02T14:38:48.292" v="450" actId="478"/>
          <ac:picMkLst>
            <pc:docMk/>
            <pc:sldMk cId="3310191912" sldId="315"/>
            <ac:picMk id="54" creationId="{56535DE4-317D-6DE4-9FB9-6662D8E9BF4C}"/>
          </ac:picMkLst>
        </pc:picChg>
        <pc:picChg chg="del">
          <ac:chgData name="Serin I" userId="7d7ff845063d208e" providerId="LiveId" clId="{343E91FD-5A57-4168-9B5E-64E95BB78F40}" dt="2024-09-02T14:38:48.292" v="450" actId="478"/>
          <ac:picMkLst>
            <pc:docMk/>
            <pc:sldMk cId="3310191912" sldId="315"/>
            <ac:picMk id="55" creationId="{F89D1F6A-E7BA-B0DE-3E33-F459CB39CECE}"/>
          </ac:picMkLst>
        </pc:picChg>
        <pc:picChg chg="del">
          <ac:chgData name="Serin I" userId="7d7ff845063d208e" providerId="LiveId" clId="{343E91FD-5A57-4168-9B5E-64E95BB78F40}" dt="2024-09-02T14:38:48.292" v="450" actId="478"/>
          <ac:picMkLst>
            <pc:docMk/>
            <pc:sldMk cId="3310191912" sldId="315"/>
            <ac:picMk id="85" creationId="{F738FFEE-D221-419F-9925-DFE3C2A81E5D}"/>
          </ac:picMkLst>
        </pc:picChg>
        <pc:picChg chg="del">
          <ac:chgData name="Serin I" userId="7d7ff845063d208e" providerId="LiveId" clId="{343E91FD-5A57-4168-9B5E-64E95BB78F40}" dt="2024-09-02T14:38:48.292" v="450" actId="478"/>
          <ac:picMkLst>
            <pc:docMk/>
            <pc:sldMk cId="3310191912" sldId="315"/>
            <ac:picMk id="87" creationId="{BA712089-DDBF-4741-BA71-63A6F987EA72}"/>
          </ac:picMkLst>
        </pc:picChg>
        <pc:cxnChg chg="del">
          <ac:chgData name="Serin I" userId="7d7ff845063d208e" providerId="LiveId" clId="{343E91FD-5A57-4168-9B5E-64E95BB78F40}" dt="2024-09-02T14:38:51.967" v="451" actId="478"/>
          <ac:cxnSpMkLst>
            <pc:docMk/>
            <pc:sldMk cId="3310191912" sldId="315"/>
            <ac:cxnSpMk id="7" creationId="{5632C644-5010-528B-187C-9212B77F3C62}"/>
          </ac:cxnSpMkLst>
        </pc:cxnChg>
        <pc:cxnChg chg="del">
          <ac:chgData name="Serin I" userId="7d7ff845063d208e" providerId="LiveId" clId="{343E91FD-5A57-4168-9B5E-64E95BB78F40}" dt="2024-09-02T14:39:12.036" v="457" actId="478"/>
          <ac:cxnSpMkLst>
            <pc:docMk/>
            <pc:sldMk cId="3310191912" sldId="315"/>
            <ac:cxnSpMk id="17" creationId="{E9214278-D4E2-9003-3794-CE424FD222F1}"/>
          </ac:cxnSpMkLst>
        </pc:cxnChg>
        <pc:cxnChg chg="del">
          <ac:chgData name="Serin I" userId="7d7ff845063d208e" providerId="LiveId" clId="{343E91FD-5A57-4168-9B5E-64E95BB78F40}" dt="2024-09-02T14:38:48.292" v="450" actId="478"/>
          <ac:cxnSpMkLst>
            <pc:docMk/>
            <pc:sldMk cId="3310191912" sldId="315"/>
            <ac:cxnSpMk id="30" creationId="{7C7EF6E4-29A2-D144-6E68-CA0A0BA70CA3}"/>
          </ac:cxnSpMkLst>
        </pc:cxnChg>
        <pc:cxnChg chg="del">
          <ac:chgData name="Serin I" userId="7d7ff845063d208e" providerId="LiveId" clId="{343E91FD-5A57-4168-9B5E-64E95BB78F40}" dt="2024-09-02T14:38:48.292" v="450" actId="478"/>
          <ac:cxnSpMkLst>
            <pc:docMk/>
            <pc:sldMk cId="3310191912" sldId="315"/>
            <ac:cxnSpMk id="31" creationId="{7BF1B50C-887B-0FA8-B8DA-2619C03C8F43}"/>
          </ac:cxnSpMkLst>
        </pc:cxnChg>
        <pc:cxnChg chg="del">
          <ac:chgData name="Serin I" userId="7d7ff845063d208e" providerId="LiveId" clId="{343E91FD-5A57-4168-9B5E-64E95BB78F40}" dt="2024-09-02T14:38:48.292" v="450" actId="478"/>
          <ac:cxnSpMkLst>
            <pc:docMk/>
            <pc:sldMk cId="3310191912" sldId="315"/>
            <ac:cxnSpMk id="32" creationId="{07E43B63-2ADA-9AAB-DDBD-321EE4AB75B0}"/>
          </ac:cxnSpMkLst>
        </pc:cxnChg>
        <pc:cxnChg chg="del">
          <ac:chgData name="Serin I" userId="7d7ff845063d208e" providerId="LiveId" clId="{343E91FD-5A57-4168-9B5E-64E95BB78F40}" dt="2024-09-02T14:38:48.292" v="450" actId="478"/>
          <ac:cxnSpMkLst>
            <pc:docMk/>
            <pc:sldMk cId="3310191912" sldId="315"/>
            <ac:cxnSpMk id="33" creationId="{4F96D00C-67E2-F33F-2716-885292989099}"/>
          </ac:cxnSpMkLst>
        </pc:cxnChg>
        <pc:cxnChg chg="del">
          <ac:chgData name="Serin I" userId="7d7ff845063d208e" providerId="LiveId" clId="{343E91FD-5A57-4168-9B5E-64E95BB78F40}" dt="2024-09-02T14:38:48.292" v="450" actId="478"/>
          <ac:cxnSpMkLst>
            <pc:docMk/>
            <pc:sldMk cId="3310191912" sldId="315"/>
            <ac:cxnSpMk id="38" creationId="{66F01420-E00A-46BC-9AE5-EDE89E81F291}"/>
          </ac:cxnSpMkLst>
        </pc:cxnChg>
        <pc:cxnChg chg="del">
          <ac:chgData name="Serin I" userId="7d7ff845063d208e" providerId="LiveId" clId="{343E91FD-5A57-4168-9B5E-64E95BB78F40}" dt="2024-09-02T14:39:14.733" v="459" actId="478"/>
          <ac:cxnSpMkLst>
            <pc:docMk/>
            <pc:sldMk cId="3310191912" sldId="315"/>
            <ac:cxnSpMk id="40" creationId="{CD210877-354A-400E-B4FF-A1264FC8AB56}"/>
          </ac:cxnSpMkLst>
        </pc:cxnChg>
        <pc:cxnChg chg="del">
          <ac:chgData name="Serin I" userId="7d7ff845063d208e" providerId="LiveId" clId="{343E91FD-5A57-4168-9B5E-64E95BB78F40}" dt="2024-09-02T14:38:48.292" v="450" actId="478"/>
          <ac:cxnSpMkLst>
            <pc:docMk/>
            <pc:sldMk cId="3310191912" sldId="315"/>
            <ac:cxnSpMk id="42" creationId="{CA68F6E2-563C-68F7-B25D-D53D043055EF}"/>
          </ac:cxnSpMkLst>
        </pc:cxnChg>
        <pc:cxnChg chg="del">
          <ac:chgData name="Serin I" userId="7d7ff845063d208e" providerId="LiveId" clId="{343E91FD-5A57-4168-9B5E-64E95BB78F40}" dt="2024-09-02T14:39:17.377" v="461" actId="478"/>
          <ac:cxnSpMkLst>
            <pc:docMk/>
            <pc:sldMk cId="3310191912" sldId="315"/>
            <ac:cxnSpMk id="44" creationId="{9BF2A923-64A0-76E2-8F8D-E944DDEA2CAC}"/>
          </ac:cxnSpMkLst>
        </pc:cxnChg>
      </pc:sldChg>
      <pc:sldChg chg="addSp delSp modSp add mod modAnim">
        <pc:chgData name="Serin I" userId="7d7ff845063d208e" providerId="LiveId" clId="{343E91FD-5A57-4168-9B5E-64E95BB78F40}" dt="2024-09-04T07:07:07.303" v="1956"/>
        <pc:sldMkLst>
          <pc:docMk/>
          <pc:sldMk cId="1295064776" sldId="316"/>
        </pc:sldMkLst>
        <pc:spChg chg="add mod">
          <ac:chgData name="Serin I" userId="7d7ff845063d208e" providerId="LiveId" clId="{343E91FD-5A57-4168-9B5E-64E95BB78F40}" dt="2024-09-04T06:59:32.737" v="1844" actId="14100"/>
          <ac:spMkLst>
            <pc:docMk/>
            <pc:sldMk cId="1295064776" sldId="316"/>
            <ac:spMk id="2" creationId="{D93966BE-D190-9469-FB30-6D80580F3FDE}"/>
          </ac:spMkLst>
        </pc:spChg>
        <pc:spChg chg="add del mod">
          <ac:chgData name="Serin I" userId="7d7ff845063d208e" providerId="LiveId" clId="{343E91FD-5A57-4168-9B5E-64E95BB78F40}" dt="2024-09-02T16:46:54.955" v="575"/>
          <ac:spMkLst>
            <pc:docMk/>
            <pc:sldMk cId="1295064776" sldId="316"/>
            <ac:spMk id="4" creationId="{614042D9-7DC9-C357-82CE-505149B0C027}"/>
          </ac:spMkLst>
        </pc:spChg>
        <pc:spChg chg="add del mod">
          <ac:chgData name="Serin I" userId="7d7ff845063d208e" providerId="LiveId" clId="{343E91FD-5A57-4168-9B5E-64E95BB78F40}" dt="2024-09-04T07:02:14.858" v="1917"/>
          <ac:spMkLst>
            <pc:docMk/>
            <pc:sldMk cId="1295064776" sldId="316"/>
            <ac:spMk id="4" creationId="{DCBF90B2-2DB0-EC8D-9747-BFEF4FA2218C}"/>
          </ac:spMkLst>
        </pc:spChg>
        <pc:spChg chg="add del">
          <ac:chgData name="Serin I" userId="7d7ff845063d208e" providerId="LiveId" clId="{343E91FD-5A57-4168-9B5E-64E95BB78F40}" dt="2024-09-02T16:43:04.344" v="555" actId="478"/>
          <ac:spMkLst>
            <pc:docMk/>
            <pc:sldMk cId="1295064776" sldId="316"/>
            <ac:spMk id="5" creationId="{7E7C5968-FF17-B49F-9B46-9BF5E321B7AD}"/>
          </ac:spMkLst>
        </pc:spChg>
        <pc:spChg chg="add mod">
          <ac:chgData name="Serin I" userId="7d7ff845063d208e" providerId="LiveId" clId="{343E91FD-5A57-4168-9B5E-64E95BB78F40}" dt="2024-09-04T07:02:13.578" v="1915" actId="2710"/>
          <ac:spMkLst>
            <pc:docMk/>
            <pc:sldMk cId="1295064776" sldId="316"/>
            <ac:spMk id="6" creationId="{145D64A7-8425-B4E7-BCD0-D8397F1DC77F}"/>
          </ac:spMkLst>
        </pc:spChg>
        <pc:spChg chg="add del mod">
          <ac:chgData name="Serin I" userId="7d7ff845063d208e" providerId="LiveId" clId="{343E91FD-5A57-4168-9B5E-64E95BB78F40}" dt="2024-09-02T16:46:54.956" v="577"/>
          <ac:spMkLst>
            <pc:docMk/>
            <pc:sldMk cId="1295064776" sldId="316"/>
            <ac:spMk id="8" creationId="{BC5758D5-9242-C9E1-DB4D-7A8E8ABDDB53}"/>
          </ac:spMkLst>
        </pc:spChg>
        <pc:spChg chg="add del mod">
          <ac:chgData name="Serin I" userId="7d7ff845063d208e" providerId="LiveId" clId="{343E91FD-5A57-4168-9B5E-64E95BB78F40}" dt="2024-09-02T16:48:00.282" v="587" actId="21"/>
          <ac:spMkLst>
            <pc:docMk/>
            <pc:sldMk cId="1295064776" sldId="316"/>
            <ac:spMk id="10" creationId="{048E9754-F197-A121-3EFD-831C7055D829}"/>
          </ac:spMkLst>
        </pc:spChg>
        <pc:spChg chg="add mod">
          <ac:chgData name="Serin I" userId="7d7ff845063d208e" providerId="LiveId" clId="{343E91FD-5A57-4168-9B5E-64E95BB78F40}" dt="2024-09-04T07:02:06.180" v="1913" actId="1076"/>
          <ac:spMkLst>
            <pc:docMk/>
            <pc:sldMk cId="1295064776" sldId="316"/>
            <ac:spMk id="11" creationId="{048E9754-F197-A121-3EFD-831C7055D829}"/>
          </ac:spMkLst>
        </pc:spChg>
        <pc:spChg chg="mod">
          <ac:chgData name="Serin I" userId="7d7ff845063d208e" providerId="LiveId" clId="{343E91FD-5A57-4168-9B5E-64E95BB78F40}" dt="2024-09-02T16:51:17.358" v="606" actId="404"/>
          <ac:spMkLst>
            <pc:docMk/>
            <pc:sldMk cId="1295064776" sldId="316"/>
            <ac:spMk id="25" creationId="{511670C9-7A12-431E-92B2-050F2389D775}"/>
          </ac:spMkLst>
        </pc:spChg>
        <pc:graphicFrameChg chg="del mod">
          <ac:chgData name="Serin I" userId="7d7ff845063d208e" providerId="LiveId" clId="{343E91FD-5A57-4168-9B5E-64E95BB78F40}" dt="2024-09-02T16:39:01.017" v="532" actId="478"/>
          <ac:graphicFrameMkLst>
            <pc:docMk/>
            <pc:sldMk cId="1295064776" sldId="316"/>
            <ac:graphicFrameMk id="39" creationId="{3D372B43-0CDA-96F9-CF15-138B8D615AF3}"/>
          </ac:graphicFrameMkLst>
        </pc:graphicFrameChg>
        <pc:picChg chg="add mod">
          <ac:chgData name="Serin I" userId="7d7ff845063d208e" providerId="LiveId" clId="{343E91FD-5A57-4168-9B5E-64E95BB78F40}" dt="2024-09-04T07:05:35.882" v="1945" actId="1076"/>
          <ac:picMkLst>
            <pc:docMk/>
            <pc:sldMk cId="1295064776" sldId="316"/>
            <ac:picMk id="7" creationId="{BF5E3C0D-E73E-59CE-8639-B07CD6935FE7}"/>
          </ac:picMkLst>
        </pc:picChg>
      </pc:sldChg>
      <pc:sldChg chg="addSp delSp modSp add mod modAnim">
        <pc:chgData name="Serin I" userId="7d7ff845063d208e" providerId="LiveId" clId="{343E91FD-5A57-4168-9B5E-64E95BB78F40}" dt="2024-09-04T07:07:14.401" v="1958"/>
        <pc:sldMkLst>
          <pc:docMk/>
          <pc:sldMk cId="454493137" sldId="317"/>
        </pc:sldMkLst>
        <pc:spChg chg="mod">
          <ac:chgData name="Serin I" userId="7d7ff845063d208e" providerId="LiveId" clId="{343E91FD-5A57-4168-9B5E-64E95BB78F40}" dt="2024-09-04T07:05:31.791" v="1944" actId="1076"/>
          <ac:spMkLst>
            <pc:docMk/>
            <pc:sldMk cId="454493137" sldId="317"/>
            <ac:spMk id="11" creationId="{048E9754-F197-A121-3EFD-831C7055D829}"/>
          </ac:spMkLst>
        </pc:spChg>
        <pc:spChg chg="mod">
          <ac:chgData name="Serin I" userId="7d7ff845063d208e" providerId="LiveId" clId="{343E91FD-5A57-4168-9B5E-64E95BB78F40}" dt="2024-09-03T05:27:23.811" v="700" actId="113"/>
          <ac:spMkLst>
            <pc:docMk/>
            <pc:sldMk cId="454493137" sldId="317"/>
            <ac:spMk id="25" creationId="{511670C9-7A12-431E-92B2-050F2389D775}"/>
          </ac:spMkLst>
        </pc:spChg>
        <pc:picChg chg="add mod">
          <ac:chgData name="Serin I" userId="7d7ff845063d208e" providerId="LiveId" clId="{343E91FD-5A57-4168-9B5E-64E95BB78F40}" dt="2024-09-04T07:05:29.148" v="1943" actId="1076"/>
          <ac:picMkLst>
            <pc:docMk/>
            <pc:sldMk cId="454493137" sldId="317"/>
            <ac:picMk id="4" creationId="{32E54DC1-4A37-2C97-53BC-C47EC9CD56B2}"/>
          </ac:picMkLst>
        </pc:picChg>
        <pc:picChg chg="del">
          <ac:chgData name="Serin I" userId="7d7ff845063d208e" providerId="LiveId" clId="{343E91FD-5A57-4168-9B5E-64E95BB78F40}" dt="2024-09-02T16:51:47.328" v="610" actId="478"/>
          <ac:picMkLst>
            <pc:docMk/>
            <pc:sldMk cId="454493137" sldId="317"/>
            <ac:picMk id="7" creationId="{BF5E3C0D-E73E-59CE-8639-B07CD6935FE7}"/>
          </ac:picMkLst>
        </pc:picChg>
      </pc:sldChg>
      <pc:sldChg chg="new del">
        <pc:chgData name="Serin I" userId="7d7ff845063d208e" providerId="LiveId" clId="{343E91FD-5A57-4168-9B5E-64E95BB78F40}" dt="2024-09-02T16:59:21.743" v="664" actId="47"/>
        <pc:sldMkLst>
          <pc:docMk/>
          <pc:sldMk cId="2411208410" sldId="318"/>
        </pc:sldMkLst>
      </pc:sldChg>
      <pc:sldChg chg="addSp delSp modSp add mod modAnim">
        <pc:chgData name="Serin I" userId="7d7ff845063d208e" providerId="LiveId" clId="{343E91FD-5A57-4168-9B5E-64E95BB78F40}" dt="2024-09-04T07:03:08.903" v="1928" actId="14100"/>
        <pc:sldMkLst>
          <pc:docMk/>
          <pc:sldMk cId="3473273455" sldId="318"/>
        </pc:sldMkLst>
        <pc:spChg chg="add mod">
          <ac:chgData name="Serin I" userId="7d7ff845063d208e" providerId="LiveId" clId="{343E91FD-5A57-4168-9B5E-64E95BB78F40}" dt="2024-09-04T07:03:08.903" v="1928" actId="14100"/>
          <ac:spMkLst>
            <pc:docMk/>
            <pc:sldMk cId="3473273455" sldId="318"/>
            <ac:spMk id="2" creationId="{93ED5C3A-6700-ABB8-EB8F-923F52CF11F3}"/>
          </ac:spMkLst>
        </pc:spChg>
        <pc:spChg chg="del">
          <ac:chgData name="Serin I" userId="7d7ff845063d208e" providerId="LiveId" clId="{343E91FD-5A57-4168-9B5E-64E95BB78F40}" dt="2024-09-02T17:03:17.866" v="684" actId="478"/>
          <ac:spMkLst>
            <pc:docMk/>
            <pc:sldMk cId="3473273455" sldId="318"/>
            <ac:spMk id="11" creationId="{048E9754-F197-A121-3EFD-831C7055D829}"/>
          </ac:spMkLst>
        </pc:spChg>
        <pc:spChg chg="mod">
          <ac:chgData name="Serin I" userId="7d7ff845063d208e" providerId="LiveId" clId="{343E91FD-5A57-4168-9B5E-64E95BB78F40}" dt="2024-09-03T05:27:19.327" v="699" actId="113"/>
          <ac:spMkLst>
            <pc:docMk/>
            <pc:sldMk cId="3473273455" sldId="318"/>
            <ac:spMk id="25" creationId="{511670C9-7A12-431E-92B2-050F2389D775}"/>
          </ac:spMkLst>
        </pc:spChg>
        <pc:picChg chg="del">
          <ac:chgData name="Serin I" userId="7d7ff845063d208e" providerId="LiveId" clId="{343E91FD-5A57-4168-9B5E-64E95BB78F40}" dt="2024-09-02T16:59:29.712" v="666" actId="478"/>
          <ac:picMkLst>
            <pc:docMk/>
            <pc:sldMk cId="3473273455" sldId="318"/>
            <ac:picMk id="4" creationId="{32E54DC1-4A37-2C97-53BC-C47EC9CD56B2}"/>
          </ac:picMkLst>
        </pc:picChg>
        <pc:picChg chg="add del mod">
          <ac:chgData name="Serin I" userId="7d7ff845063d208e" providerId="LiveId" clId="{343E91FD-5A57-4168-9B5E-64E95BB78F40}" dt="2024-09-02T16:59:39.134" v="669" actId="478"/>
          <ac:picMkLst>
            <pc:docMk/>
            <pc:sldMk cId="3473273455" sldId="318"/>
            <ac:picMk id="5" creationId="{E436872E-8402-39ED-CD9B-CAFD88FA849A}"/>
          </ac:picMkLst>
        </pc:picChg>
        <pc:picChg chg="add del mod">
          <ac:chgData name="Serin I" userId="7d7ff845063d208e" providerId="LiveId" clId="{343E91FD-5A57-4168-9B5E-64E95BB78F40}" dt="2024-09-03T06:35:42.349" v="1020" actId="1582"/>
          <ac:picMkLst>
            <pc:docMk/>
            <pc:sldMk cId="3473273455" sldId="318"/>
            <ac:picMk id="7" creationId="{019AE368-F709-4D45-3182-5082781E52CC}"/>
          </ac:picMkLst>
        </pc:picChg>
        <pc:picChg chg="add mod">
          <ac:chgData name="Serin I" userId="7d7ff845063d208e" providerId="LiveId" clId="{343E91FD-5A57-4168-9B5E-64E95BB78F40}" dt="2024-09-03T06:35:46.894" v="1021" actId="1582"/>
          <ac:picMkLst>
            <pc:docMk/>
            <pc:sldMk cId="3473273455" sldId="318"/>
            <ac:picMk id="9" creationId="{DEBF7161-7D46-C2DA-1696-D62DF17539C4}"/>
          </ac:picMkLst>
        </pc:picChg>
      </pc:sldChg>
      <pc:sldChg chg="addSp delSp modSp new mod modAnim">
        <pc:chgData name="Serin I" userId="7d7ff845063d208e" providerId="LiveId" clId="{343E91FD-5A57-4168-9B5E-64E95BB78F40}" dt="2024-09-03T07:19:19.160" v="1280"/>
        <pc:sldMkLst>
          <pc:docMk/>
          <pc:sldMk cId="2205510802" sldId="319"/>
        </pc:sldMkLst>
        <pc:spChg chg="del">
          <ac:chgData name="Serin I" userId="7d7ff845063d208e" providerId="LiveId" clId="{343E91FD-5A57-4168-9B5E-64E95BB78F40}" dt="2024-09-03T06:33:21.182" v="1005" actId="478"/>
          <ac:spMkLst>
            <pc:docMk/>
            <pc:sldMk cId="2205510802" sldId="319"/>
            <ac:spMk id="2" creationId="{4C788DEB-2FB4-4D56-623E-60F10B58B33A}"/>
          </ac:spMkLst>
        </pc:spChg>
        <pc:picChg chg="add mod">
          <ac:chgData name="Serin I" userId="7d7ff845063d208e" providerId="LiveId" clId="{343E91FD-5A57-4168-9B5E-64E95BB78F40}" dt="2024-09-03T06:35:59.987" v="1022" actId="1582"/>
          <ac:picMkLst>
            <pc:docMk/>
            <pc:sldMk cId="2205510802" sldId="319"/>
            <ac:picMk id="5" creationId="{2D745726-EC72-8AB8-C6ED-B27C82B694CF}"/>
          </ac:picMkLst>
        </pc:picChg>
        <pc:picChg chg="add mod">
          <ac:chgData name="Serin I" userId="7d7ff845063d208e" providerId="LiveId" clId="{343E91FD-5A57-4168-9B5E-64E95BB78F40}" dt="2024-09-03T06:35:59.987" v="1022" actId="1582"/>
          <ac:picMkLst>
            <pc:docMk/>
            <pc:sldMk cId="2205510802" sldId="319"/>
            <ac:picMk id="7" creationId="{38DBEA8D-BD0A-8BA7-0828-93458A30CE0E}"/>
          </ac:picMkLst>
        </pc:picChg>
      </pc:sldChg>
      <pc:sldChg chg="addSp delSp modSp add mod addAnim delAnim modAnim">
        <pc:chgData name="Serin I" userId="7d7ff845063d208e" providerId="LiveId" clId="{343E91FD-5A57-4168-9B5E-64E95BB78F40}" dt="2024-09-04T07:08:38.649" v="1962" actId="113"/>
        <pc:sldMkLst>
          <pc:docMk/>
          <pc:sldMk cId="785381343" sldId="320"/>
        </pc:sldMkLst>
        <pc:spChg chg="del">
          <ac:chgData name="Serin I" userId="7d7ff845063d208e" providerId="LiveId" clId="{343E91FD-5A57-4168-9B5E-64E95BB78F40}" dt="2024-09-03T06:41:26.142" v="1023" actId="478"/>
          <ac:spMkLst>
            <pc:docMk/>
            <pc:sldMk cId="785381343" sldId="320"/>
            <ac:spMk id="2" creationId="{93ED5C3A-6700-ABB8-EB8F-923F52CF11F3}"/>
          </ac:spMkLst>
        </pc:spChg>
        <pc:spChg chg="add mod">
          <ac:chgData name="Serin I" userId="7d7ff845063d208e" providerId="LiveId" clId="{343E91FD-5A57-4168-9B5E-64E95BB78F40}" dt="2024-09-04T07:08:38.649" v="1962" actId="113"/>
          <ac:spMkLst>
            <pc:docMk/>
            <pc:sldMk cId="785381343" sldId="320"/>
            <ac:spMk id="4" creationId="{7FBE2FCC-4995-FB70-620B-A86784DAA1BB}"/>
          </ac:spMkLst>
        </pc:spChg>
        <pc:spChg chg="add del mod">
          <ac:chgData name="Serin I" userId="7d7ff845063d208e" providerId="LiveId" clId="{343E91FD-5A57-4168-9B5E-64E95BB78F40}" dt="2024-09-04T07:04:50.487" v="1935" actId="478"/>
          <ac:spMkLst>
            <pc:docMk/>
            <pc:sldMk cId="785381343" sldId="320"/>
            <ac:spMk id="8" creationId="{31070BAD-42E4-C07E-DF8C-5DA2625BC376}"/>
          </ac:spMkLst>
        </pc:spChg>
        <pc:spChg chg="mod">
          <ac:chgData name="Serin I" userId="7d7ff845063d208e" providerId="LiveId" clId="{343E91FD-5A57-4168-9B5E-64E95BB78F40}" dt="2024-09-03T06:35:28.327" v="1017"/>
          <ac:spMkLst>
            <pc:docMk/>
            <pc:sldMk cId="785381343" sldId="320"/>
            <ac:spMk id="25" creationId="{511670C9-7A12-431E-92B2-050F2389D775}"/>
          </ac:spMkLst>
        </pc:spChg>
        <pc:graphicFrameChg chg="add del mod">
          <ac:chgData name="Serin I" userId="7d7ff845063d208e" providerId="LiveId" clId="{343E91FD-5A57-4168-9B5E-64E95BB78F40}" dt="2024-09-04T06:38:53.768" v="1805" actId="1076"/>
          <ac:graphicFrameMkLst>
            <pc:docMk/>
            <pc:sldMk cId="785381343" sldId="320"/>
            <ac:graphicFrameMk id="2" creationId="{99C7623D-61FE-C283-A94C-48FC846C9836}"/>
          </ac:graphicFrameMkLst>
        </pc:graphicFrameChg>
        <pc:picChg chg="add del mod">
          <ac:chgData name="Serin I" userId="7d7ff845063d208e" providerId="LiveId" clId="{343E91FD-5A57-4168-9B5E-64E95BB78F40}" dt="2024-09-04T07:05:19.778" v="1942" actId="1076"/>
          <ac:picMkLst>
            <pc:docMk/>
            <pc:sldMk cId="785381343" sldId="320"/>
            <ac:picMk id="5" creationId="{A8D5BBD2-A825-01DD-4888-BA8F673F090F}"/>
          </ac:picMkLst>
        </pc:picChg>
        <pc:picChg chg="del">
          <ac:chgData name="Serin I" userId="7d7ff845063d208e" providerId="LiveId" clId="{343E91FD-5A57-4168-9B5E-64E95BB78F40}" dt="2024-09-03T06:35:31.162" v="1018" actId="478"/>
          <ac:picMkLst>
            <pc:docMk/>
            <pc:sldMk cId="785381343" sldId="320"/>
            <ac:picMk id="7" creationId="{019AE368-F709-4D45-3182-5082781E52CC}"/>
          </ac:picMkLst>
        </pc:picChg>
        <pc:picChg chg="del">
          <ac:chgData name="Serin I" userId="7d7ff845063d208e" providerId="LiveId" clId="{343E91FD-5A57-4168-9B5E-64E95BB78F40}" dt="2024-09-03T06:35:33.050" v="1019" actId="478"/>
          <ac:picMkLst>
            <pc:docMk/>
            <pc:sldMk cId="785381343" sldId="320"/>
            <ac:picMk id="9" creationId="{DEBF7161-7D46-C2DA-1696-D62DF17539C4}"/>
          </ac:picMkLst>
        </pc:picChg>
      </pc:sldChg>
      <pc:sldChg chg="addSp modSp new mod modAnim">
        <pc:chgData name="Serin I" userId="7d7ff845063d208e" providerId="LiveId" clId="{343E91FD-5A57-4168-9B5E-64E95BB78F40}" dt="2024-09-03T07:19:41.608" v="1284"/>
        <pc:sldMkLst>
          <pc:docMk/>
          <pc:sldMk cId="920949518" sldId="321"/>
        </pc:sldMkLst>
        <pc:spChg chg="mod">
          <ac:chgData name="Serin I" userId="7d7ff845063d208e" providerId="LiveId" clId="{343E91FD-5A57-4168-9B5E-64E95BB78F40}" dt="2024-09-03T06:54:11.867" v="1102" actId="1076"/>
          <ac:spMkLst>
            <pc:docMk/>
            <pc:sldMk cId="920949518" sldId="321"/>
            <ac:spMk id="2" creationId="{6D9CD5B8-CA74-44C5-9018-62FDB11BAE96}"/>
          </ac:spMkLst>
        </pc:spChg>
        <pc:picChg chg="add mod">
          <ac:chgData name="Serin I" userId="7d7ff845063d208e" providerId="LiveId" clId="{343E91FD-5A57-4168-9B5E-64E95BB78F40}" dt="2024-09-03T06:54:09.043" v="1101" actId="14100"/>
          <ac:picMkLst>
            <pc:docMk/>
            <pc:sldMk cId="920949518" sldId="321"/>
            <ac:picMk id="5" creationId="{12532AA0-E79B-984A-8935-D11B4D5CA590}"/>
          </ac:picMkLst>
        </pc:picChg>
      </pc:sldChg>
      <pc:sldChg chg="addSp modSp new mod modAnim">
        <pc:chgData name="Serin I" userId="7d7ff845063d208e" providerId="LiveId" clId="{343E91FD-5A57-4168-9B5E-64E95BB78F40}" dt="2024-09-03T07:19:48.863" v="1285"/>
        <pc:sldMkLst>
          <pc:docMk/>
          <pc:sldMk cId="2837685955" sldId="322"/>
        </pc:sldMkLst>
        <pc:spChg chg="mod">
          <ac:chgData name="Serin I" userId="7d7ff845063d208e" providerId="LiveId" clId="{343E91FD-5A57-4168-9B5E-64E95BB78F40}" dt="2024-09-03T06:51:13.648" v="1094" actId="1076"/>
          <ac:spMkLst>
            <pc:docMk/>
            <pc:sldMk cId="2837685955" sldId="322"/>
            <ac:spMk id="2" creationId="{9A10C8C6-C3E9-460E-957C-FD637AB3C2D1}"/>
          </ac:spMkLst>
        </pc:spChg>
        <pc:picChg chg="add mod">
          <ac:chgData name="Serin I" userId="7d7ff845063d208e" providerId="LiveId" clId="{343E91FD-5A57-4168-9B5E-64E95BB78F40}" dt="2024-09-03T06:51:30.292" v="1097" actId="14100"/>
          <ac:picMkLst>
            <pc:docMk/>
            <pc:sldMk cId="2837685955" sldId="322"/>
            <ac:picMk id="5" creationId="{A2F54114-DF5E-A150-C85D-0A1E73559733}"/>
          </ac:picMkLst>
        </pc:picChg>
      </pc:sldChg>
      <pc:sldChg chg="addSp delSp modSp new mod delAnim modAnim">
        <pc:chgData name="Serin I" userId="7d7ff845063d208e" providerId="LiveId" clId="{343E91FD-5A57-4168-9B5E-64E95BB78F40}" dt="2024-09-04T11:43:53.284" v="2030"/>
        <pc:sldMkLst>
          <pc:docMk/>
          <pc:sldMk cId="2974048010" sldId="323"/>
        </pc:sldMkLst>
        <pc:spChg chg="mod">
          <ac:chgData name="Serin I" userId="7d7ff845063d208e" providerId="LiveId" clId="{343E91FD-5A57-4168-9B5E-64E95BB78F40}" dt="2024-09-03T06:46:58.057" v="1089" actId="1076"/>
          <ac:spMkLst>
            <pc:docMk/>
            <pc:sldMk cId="2974048010" sldId="323"/>
            <ac:spMk id="2" creationId="{185FF567-B38C-CB52-895C-C2AD0C1FD1B2}"/>
          </ac:spMkLst>
        </pc:spChg>
        <pc:picChg chg="add del mod">
          <ac:chgData name="Serin I" userId="7d7ff845063d208e" providerId="LiveId" clId="{343E91FD-5A57-4168-9B5E-64E95BB78F40}" dt="2024-09-04T07:44:07.975" v="1963" actId="478"/>
          <ac:picMkLst>
            <pc:docMk/>
            <pc:sldMk cId="2974048010" sldId="323"/>
            <ac:picMk id="5" creationId="{053E6D27-005C-96FE-ADCF-A7EE5199A45C}"/>
          </ac:picMkLst>
        </pc:picChg>
        <pc:picChg chg="add del mod">
          <ac:chgData name="Serin I" userId="7d7ff845063d208e" providerId="LiveId" clId="{343E91FD-5A57-4168-9B5E-64E95BB78F40}" dt="2024-09-04T07:49:13.484" v="1967" actId="478"/>
          <ac:picMkLst>
            <pc:docMk/>
            <pc:sldMk cId="2974048010" sldId="323"/>
            <ac:picMk id="6" creationId="{DC9BF1C7-E263-10E1-B78B-9D460F07FB74}"/>
          </ac:picMkLst>
        </pc:picChg>
        <pc:picChg chg="add mod">
          <ac:chgData name="Serin I" userId="7d7ff845063d208e" providerId="LiveId" clId="{343E91FD-5A57-4168-9B5E-64E95BB78F40}" dt="2024-09-04T07:49:26.829" v="1972" actId="14100"/>
          <ac:picMkLst>
            <pc:docMk/>
            <pc:sldMk cId="2974048010" sldId="323"/>
            <ac:picMk id="8" creationId="{9F84158A-F558-A5E8-FFBE-EDFFB4BC756B}"/>
          </ac:picMkLst>
        </pc:picChg>
      </pc:sldChg>
      <pc:sldChg chg="addSp delSp modSp new mod modAnim">
        <pc:chgData name="Serin I" userId="7d7ff845063d208e" providerId="LiveId" clId="{343E91FD-5A57-4168-9B5E-64E95BB78F40}" dt="2024-09-03T07:21:35.998" v="1297"/>
        <pc:sldMkLst>
          <pc:docMk/>
          <pc:sldMk cId="120135231" sldId="324"/>
        </pc:sldMkLst>
        <pc:spChg chg="mod">
          <ac:chgData name="Serin I" userId="7d7ff845063d208e" providerId="LiveId" clId="{343E91FD-5A57-4168-9B5E-64E95BB78F40}" dt="2024-09-03T07:02:32.192" v="1203" actId="122"/>
          <ac:spMkLst>
            <pc:docMk/>
            <pc:sldMk cId="120135231" sldId="324"/>
            <ac:spMk id="2" creationId="{870EF412-AD06-C50F-2F9D-443102D6343C}"/>
          </ac:spMkLst>
        </pc:spChg>
        <pc:spChg chg="add del mod">
          <ac:chgData name="Serin I" userId="7d7ff845063d208e" providerId="LiveId" clId="{343E91FD-5A57-4168-9B5E-64E95BB78F40}" dt="2024-09-03T06:59:16.366" v="1187" actId="478"/>
          <ac:spMkLst>
            <pc:docMk/>
            <pc:sldMk cId="120135231" sldId="324"/>
            <ac:spMk id="5" creationId="{F70576FD-4068-6D1E-30CC-F09BA1567AAD}"/>
          </ac:spMkLst>
        </pc:spChg>
        <pc:picChg chg="add mod">
          <ac:chgData name="Serin I" userId="7d7ff845063d208e" providerId="LiveId" clId="{343E91FD-5A57-4168-9B5E-64E95BB78F40}" dt="2024-09-03T06:59:33.828" v="1190" actId="14100"/>
          <ac:picMkLst>
            <pc:docMk/>
            <pc:sldMk cId="120135231" sldId="324"/>
            <ac:picMk id="7" creationId="{F1834071-69FE-F303-145D-596A4536F329}"/>
          </ac:picMkLst>
        </pc:picChg>
        <pc:picChg chg="add mod">
          <ac:chgData name="Serin I" userId="7d7ff845063d208e" providerId="LiveId" clId="{343E91FD-5A57-4168-9B5E-64E95BB78F40}" dt="2024-09-03T07:00:12.516" v="1193" actId="14100"/>
          <ac:picMkLst>
            <pc:docMk/>
            <pc:sldMk cId="120135231" sldId="324"/>
            <ac:picMk id="9" creationId="{3FD62080-8357-A113-BDEA-8FD15BDAD005}"/>
          </ac:picMkLst>
        </pc:picChg>
      </pc:sldChg>
      <pc:sldChg chg="addSp delSp modSp new mod modAnim">
        <pc:chgData name="Serin I" userId="7d7ff845063d208e" providerId="LiveId" clId="{343E91FD-5A57-4168-9B5E-64E95BB78F40}" dt="2024-09-03T07:21:43.518" v="1299"/>
        <pc:sldMkLst>
          <pc:docMk/>
          <pc:sldMk cId="2184923241" sldId="325"/>
        </pc:sldMkLst>
        <pc:spChg chg="del">
          <ac:chgData name="Serin I" userId="7d7ff845063d208e" providerId="LiveId" clId="{343E91FD-5A57-4168-9B5E-64E95BB78F40}" dt="2024-09-03T07:00:24.518" v="1195" actId="478"/>
          <ac:spMkLst>
            <pc:docMk/>
            <pc:sldMk cId="2184923241" sldId="325"/>
            <ac:spMk id="2" creationId="{BDD8B63D-D516-FB20-AFF3-9D2CC0FF7558}"/>
          </ac:spMkLst>
        </pc:spChg>
        <pc:picChg chg="add mod">
          <ac:chgData name="Serin I" userId="7d7ff845063d208e" providerId="LiveId" clId="{343E91FD-5A57-4168-9B5E-64E95BB78F40}" dt="2024-09-03T07:01:28.297" v="1198" actId="14100"/>
          <ac:picMkLst>
            <pc:docMk/>
            <pc:sldMk cId="2184923241" sldId="325"/>
            <ac:picMk id="5" creationId="{3D37035F-40A6-C8CD-EF45-5E82F69F32B7}"/>
          </ac:picMkLst>
        </pc:picChg>
        <pc:picChg chg="add mod">
          <ac:chgData name="Serin I" userId="7d7ff845063d208e" providerId="LiveId" clId="{343E91FD-5A57-4168-9B5E-64E95BB78F40}" dt="2024-09-03T07:02:23.562" v="1201" actId="1076"/>
          <ac:picMkLst>
            <pc:docMk/>
            <pc:sldMk cId="2184923241" sldId="325"/>
            <ac:picMk id="7" creationId="{8487D3EA-03AF-3A72-E420-903D819B6FF9}"/>
          </ac:picMkLst>
        </pc:picChg>
      </pc:sldChg>
      <pc:sldChg chg="addSp delSp modSp new mod modAnim">
        <pc:chgData name="Serin I" userId="7d7ff845063d208e" providerId="LiveId" clId="{343E91FD-5A57-4168-9B5E-64E95BB78F40}" dt="2024-09-03T07:21:50.823" v="1301"/>
        <pc:sldMkLst>
          <pc:docMk/>
          <pc:sldMk cId="3983530008" sldId="326"/>
        </pc:sldMkLst>
        <pc:spChg chg="del">
          <ac:chgData name="Serin I" userId="7d7ff845063d208e" providerId="LiveId" clId="{343E91FD-5A57-4168-9B5E-64E95BB78F40}" dt="2024-09-03T07:02:55.300" v="1205" actId="478"/>
          <ac:spMkLst>
            <pc:docMk/>
            <pc:sldMk cId="3983530008" sldId="326"/>
            <ac:spMk id="2" creationId="{543FB753-363E-ABE2-39DC-F00A31D18277}"/>
          </ac:spMkLst>
        </pc:spChg>
        <pc:picChg chg="add mod">
          <ac:chgData name="Serin I" userId="7d7ff845063d208e" providerId="LiveId" clId="{343E91FD-5A57-4168-9B5E-64E95BB78F40}" dt="2024-09-03T07:05:12.341" v="1212" actId="1076"/>
          <ac:picMkLst>
            <pc:docMk/>
            <pc:sldMk cId="3983530008" sldId="326"/>
            <ac:picMk id="5" creationId="{236F740D-5B09-7EF2-C033-0C282EE34A6F}"/>
          </ac:picMkLst>
        </pc:picChg>
        <pc:picChg chg="add mod">
          <ac:chgData name="Serin I" userId="7d7ff845063d208e" providerId="LiveId" clId="{343E91FD-5A57-4168-9B5E-64E95BB78F40}" dt="2024-09-03T07:11:13.430" v="1233" actId="14100"/>
          <ac:picMkLst>
            <pc:docMk/>
            <pc:sldMk cId="3983530008" sldId="326"/>
            <ac:picMk id="7" creationId="{17A166B5-0ADA-F750-6E9D-3E97198DFCA5}"/>
          </ac:picMkLst>
        </pc:picChg>
      </pc:sldChg>
      <pc:sldChg chg="addSp delSp modSp new mod modAnim">
        <pc:chgData name="Serin I" userId="7d7ff845063d208e" providerId="LiveId" clId="{343E91FD-5A57-4168-9B5E-64E95BB78F40}" dt="2024-09-03T07:21:57.798" v="1303"/>
        <pc:sldMkLst>
          <pc:docMk/>
          <pc:sldMk cId="1368368694" sldId="327"/>
        </pc:sldMkLst>
        <pc:spChg chg="del">
          <ac:chgData name="Serin I" userId="7d7ff845063d208e" providerId="LiveId" clId="{343E91FD-5A57-4168-9B5E-64E95BB78F40}" dt="2024-09-03T07:05:24.203" v="1214" actId="478"/>
          <ac:spMkLst>
            <pc:docMk/>
            <pc:sldMk cId="1368368694" sldId="327"/>
            <ac:spMk id="2" creationId="{BD2E6A84-22C8-918D-E0CA-9277BAEEA036}"/>
          </ac:spMkLst>
        </pc:spChg>
        <pc:picChg chg="add mod modCrop">
          <ac:chgData name="Serin I" userId="7d7ff845063d208e" providerId="LiveId" clId="{343E91FD-5A57-4168-9B5E-64E95BB78F40}" dt="2024-09-03T07:08:40.139" v="1220" actId="14100"/>
          <ac:picMkLst>
            <pc:docMk/>
            <pc:sldMk cId="1368368694" sldId="327"/>
            <ac:picMk id="5" creationId="{9B54471A-5081-7C60-58CB-E01B9AACC6E9}"/>
          </ac:picMkLst>
        </pc:picChg>
        <pc:picChg chg="add mod">
          <ac:chgData name="Serin I" userId="7d7ff845063d208e" providerId="LiveId" clId="{343E91FD-5A57-4168-9B5E-64E95BB78F40}" dt="2024-09-03T07:08:48.484" v="1223" actId="1076"/>
          <ac:picMkLst>
            <pc:docMk/>
            <pc:sldMk cId="1368368694" sldId="327"/>
            <ac:picMk id="7" creationId="{7513DDF1-E5EF-7354-1852-6D7E50A3238B}"/>
          </ac:picMkLst>
        </pc:picChg>
      </pc:sldChg>
      <pc:sldChg chg="addSp delSp modSp new mod modAnim">
        <pc:chgData name="Serin I" userId="7d7ff845063d208e" providerId="LiveId" clId="{343E91FD-5A57-4168-9B5E-64E95BB78F40}" dt="2024-09-03T07:20:22.957" v="1296"/>
        <pc:sldMkLst>
          <pc:docMk/>
          <pc:sldMk cId="201656279" sldId="328"/>
        </pc:sldMkLst>
        <pc:spChg chg="del">
          <ac:chgData name="Serin I" userId="7d7ff845063d208e" providerId="LiveId" clId="{343E91FD-5A57-4168-9B5E-64E95BB78F40}" dt="2024-09-03T07:09:12.822" v="1225" actId="478"/>
          <ac:spMkLst>
            <pc:docMk/>
            <pc:sldMk cId="201656279" sldId="328"/>
            <ac:spMk id="2" creationId="{69A83266-7F71-3D88-00DE-89EC8989B197}"/>
          </ac:spMkLst>
        </pc:spChg>
        <pc:picChg chg="add mod">
          <ac:chgData name="Serin I" userId="7d7ff845063d208e" providerId="LiveId" clId="{343E91FD-5A57-4168-9B5E-64E95BB78F40}" dt="2024-09-03T07:11:02.294" v="1232" actId="14100"/>
          <ac:picMkLst>
            <pc:docMk/>
            <pc:sldMk cId="201656279" sldId="328"/>
            <ac:picMk id="5" creationId="{4F000228-CBD7-CD20-3E95-3993CC1E4EAA}"/>
          </ac:picMkLst>
        </pc:picChg>
        <pc:picChg chg="add mod">
          <ac:chgData name="Serin I" userId="7d7ff845063d208e" providerId="LiveId" clId="{343E91FD-5A57-4168-9B5E-64E95BB78F40}" dt="2024-09-03T07:10:58.142" v="1231" actId="1076"/>
          <ac:picMkLst>
            <pc:docMk/>
            <pc:sldMk cId="201656279" sldId="328"/>
            <ac:picMk id="7" creationId="{CF2B9D8F-54F4-C58A-3093-FF25E1AE6A56}"/>
          </ac:picMkLst>
        </pc:picChg>
      </pc:sldChg>
      <pc:sldChg chg="addSp delSp modSp new mod modAnim">
        <pc:chgData name="Serin I" userId="7d7ff845063d208e" providerId="LiveId" clId="{343E91FD-5A57-4168-9B5E-64E95BB78F40}" dt="2024-09-04T11:33:54.808" v="2003" actId="20577"/>
        <pc:sldMkLst>
          <pc:docMk/>
          <pc:sldMk cId="1530332135" sldId="329"/>
        </pc:sldMkLst>
        <pc:spChg chg="mod">
          <ac:chgData name="Serin I" userId="7d7ff845063d208e" providerId="LiveId" clId="{343E91FD-5A57-4168-9B5E-64E95BB78F40}" dt="2024-09-03T07:55:41.532" v="1424" actId="113"/>
          <ac:spMkLst>
            <pc:docMk/>
            <pc:sldMk cId="1530332135" sldId="329"/>
            <ac:spMk id="2" creationId="{0035276F-959A-523C-5274-162A501F13ED}"/>
          </ac:spMkLst>
        </pc:spChg>
        <pc:spChg chg="mod">
          <ac:chgData name="Serin I" userId="7d7ff845063d208e" providerId="LiveId" clId="{343E91FD-5A57-4168-9B5E-64E95BB78F40}" dt="2024-09-04T11:33:54.808" v="2003" actId="20577"/>
          <ac:spMkLst>
            <pc:docMk/>
            <pc:sldMk cId="1530332135" sldId="329"/>
            <ac:spMk id="3" creationId="{D8CD2A78-657F-0BB2-693A-41EB300E49CA}"/>
          </ac:spMkLst>
        </pc:spChg>
        <pc:spChg chg="del mod">
          <ac:chgData name="Serin I" userId="7d7ff845063d208e" providerId="LiveId" clId="{343E91FD-5A57-4168-9B5E-64E95BB78F40}" dt="2024-09-04T07:06:13.117" v="1950" actId="478"/>
          <ac:spMkLst>
            <pc:docMk/>
            <pc:sldMk cId="1530332135" sldId="329"/>
            <ac:spMk id="4" creationId="{E0D57189-FACE-1159-35DF-54BB58B07B15}"/>
          </ac:spMkLst>
        </pc:spChg>
        <pc:spChg chg="del">
          <ac:chgData name="Serin I" userId="7d7ff845063d208e" providerId="LiveId" clId="{343E91FD-5A57-4168-9B5E-64E95BB78F40}" dt="2024-09-03T07:48:49.766" v="1363" actId="478"/>
          <ac:spMkLst>
            <pc:docMk/>
            <pc:sldMk cId="1530332135" sldId="329"/>
            <ac:spMk id="5" creationId="{C70892ED-AC88-0F26-3324-5C665087644E}"/>
          </ac:spMkLst>
        </pc:spChg>
        <pc:spChg chg="add">
          <ac:chgData name="Serin I" userId="7d7ff845063d208e" providerId="LiveId" clId="{343E91FD-5A57-4168-9B5E-64E95BB78F40}" dt="2024-09-03T07:49:02.950" v="1364" actId="11529"/>
          <ac:spMkLst>
            <pc:docMk/>
            <pc:sldMk cId="1530332135" sldId="329"/>
            <ac:spMk id="7" creationId="{FFE1B52B-867D-7107-5714-747D6FB14F02}"/>
          </ac:spMkLst>
        </pc:spChg>
      </pc:sldChg>
      <pc:sldChg chg="addSp delSp modSp new mod modAnim">
        <pc:chgData name="Serin I" userId="7d7ff845063d208e" providerId="LiveId" clId="{343E91FD-5A57-4168-9B5E-64E95BB78F40}" dt="2024-09-04T11:35:02.307" v="2009" actId="20577"/>
        <pc:sldMkLst>
          <pc:docMk/>
          <pc:sldMk cId="2829149569" sldId="330"/>
        </pc:sldMkLst>
        <pc:spChg chg="del">
          <ac:chgData name="Serin I" userId="7d7ff845063d208e" providerId="LiveId" clId="{343E91FD-5A57-4168-9B5E-64E95BB78F40}" dt="2024-09-03T07:55:22.794" v="1411" actId="478"/>
          <ac:spMkLst>
            <pc:docMk/>
            <pc:sldMk cId="2829149569" sldId="330"/>
            <ac:spMk id="2" creationId="{DD85FB5B-C72E-9BFD-27DE-A3A4D5F98DB8}"/>
          </ac:spMkLst>
        </pc:spChg>
        <pc:spChg chg="add mod">
          <ac:chgData name="Serin I" userId="7d7ff845063d208e" providerId="LiveId" clId="{343E91FD-5A57-4168-9B5E-64E95BB78F40}" dt="2024-09-04T11:35:02.307" v="2009" actId="20577"/>
          <ac:spMkLst>
            <pc:docMk/>
            <pc:sldMk cId="2829149569" sldId="330"/>
            <ac:spMk id="5" creationId="{FDC47867-4E9B-4E83-A44A-B40F1411CD95}"/>
          </ac:spMkLst>
        </pc:spChg>
      </pc:sldChg>
      <pc:sldChg chg="addSp delSp modSp new mod modAnim">
        <pc:chgData name="Serin I" userId="7d7ff845063d208e" providerId="LiveId" clId="{343E91FD-5A57-4168-9B5E-64E95BB78F40}" dt="2024-09-03T08:12:33.085" v="1778"/>
        <pc:sldMkLst>
          <pc:docMk/>
          <pc:sldMk cId="12653084" sldId="331"/>
        </pc:sldMkLst>
        <pc:spChg chg="del">
          <ac:chgData name="Serin I" userId="7d7ff845063d208e" providerId="LiveId" clId="{343E91FD-5A57-4168-9B5E-64E95BB78F40}" dt="2024-09-03T08:09:03.243" v="1754" actId="478"/>
          <ac:spMkLst>
            <pc:docMk/>
            <pc:sldMk cId="12653084" sldId="331"/>
            <ac:spMk id="2" creationId="{4363C177-5F0D-B87D-BD25-457F1034CEC5}"/>
          </ac:spMkLst>
        </pc:spChg>
        <pc:spChg chg="add mod">
          <ac:chgData name="Serin I" userId="7d7ff845063d208e" providerId="LiveId" clId="{343E91FD-5A57-4168-9B5E-64E95BB78F40}" dt="2024-09-03T08:12:22.933" v="1776" actId="2710"/>
          <ac:spMkLst>
            <pc:docMk/>
            <pc:sldMk cId="12653084" sldId="331"/>
            <ac:spMk id="6" creationId="{890A713E-1CAD-C636-D99B-F9AA696E2C1E}"/>
          </ac:spMkLst>
        </pc:spChg>
        <pc:picChg chg="add del">
          <ac:chgData name="Serin I" userId="7d7ff845063d208e" providerId="LiveId" clId="{343E91FD-5A57-4168-9B5E-64E95BB78F40}" dt="2024-09-03T08:08:57.250" v="1753" actId="478"/>
          <ac:picMkLst>
            <pc:docMk/>
            <pc:sldMk cId="12653084" sldId="331"/>
            <ac:picMk id="5" creationId="{92D0CAD1-AC2E-49A6-253A-343C2FA21A09}"/>
          </ac:picMkLst>
        </pc:picChg>
      </pc:sldChg>
      <pc:sldChg chg="modSp new mod modAnim">
        <pc:chgData name="Serin I" userId="7d7ff845063d208e" providerId="LiveId" clId="{343E91FD-5A57-4168-9B5E-64E95BB78F40}" dt="2024-09-04T11:39:14.880" v="2012"/>
        <pc:sldMkLst>
          <pc:docMk/>
          <pc:sldMk cId="550681445" sldId="332"/>
        </pc:sldMkLst>
        <pc:spChg chg="mod">
          <ac:chgData name="Serin I" userId="7d7ff845063d208e" providerId="LiveId" clId="{343E91FD-5A57-4168-9B5E-64E95BB78F40}" dt="2024-09-04T11:39:02.122" v="2010" actId="2711"/>
          <ac:spMkLst>
            <pc:docMk/>
            <pc:sldMk cId="550681445" sldId="332"/>
            <ac:spMk id="5" creationId="{892C5C1A-ACE8-2462-60D2-BC441917D442}"/>
          </ac:spMkLst>
        </pc:spChg>
      </pc:sldChg>
      <pc:sldChg chg="new del">
        <pc:chgData name="Serin I" userId="7d7ff845063d208e" providerId="LiveId" clId="{343E91FD-5A57-4168-9B5E-64E95BB78F40}" dt="2024-09-03T08:09:59.061" v="1761" actId="47"/>
        <pc:sldMkLst>
          <pc:docMk/>
          <pc:sldMk cId="346570995" sldId="333"/>
        </pc:sldMkLst>
      </pc:sldChg>
      <pc:sldChg chg="addSp delSp modSp new del mod">
        <pc:chgData name="Serin I" userId="7d7ff845063d208e" providerId="LiveId" clId="{343E91FD-5A57-4168-9B5E-64E95BB78F40}" dt="2024-09-04T14:04:59.686" v="2057" actId="47"/>
        <pc:sldMkLst>
          <pc:docMk/>
          <pc:sldMk cId="921722705" sldId="333"/>
        </pc:sldMkLst>
        <pc:spChg chg="del">
          <ac:chgData name="Serin I" userId="7d7ff845063d208e" providerId="LiveId" clId="{343E91FD-5A57-4168-9B5E-64E95BB78F40}" dt="2024-09-04T14:04:35.191" v="2035" actId="478"/>
          <ac:spMkLst>
            <pc:docMk/>
            <pc:sldMk cId="921722705" sldId="333"/>
            <ac:spMk id="2" creationId="{590FEC74-004D-B71A-E5FE-3DD87F33045B}"/>
          </ac:spMkLst>
        </pc:spChg>
        <pc:spChg chg="add mod">
          <ac:chgData name="Serin I" userId="7d7ff845063d208e" providerId="LiveId" clId="{343E91FD-5A57-4168-9B5E-64E95BB78F40}" dt="2024-09-04T14:04:50.696" v="2056" actId="20577"/>
          <ac:spMkLst>
            <pc:docMk/>
            <pc:sldMk cId="921722705" sldId="333"/>
            <ac:spMk id="4" creationId="{76858EF8-8168-E28C-268A-A78EA32C886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909391020045389E-2"/>
          <c:y val="3.3069242306410396E-2"/>
          <c:w val="0.90407664419645384"/>
          <c:h val="0.91951218739314267"/>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F33-483B-8984-67AD3F15958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4-5F33-483B-8984-67AD3F15958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3-5F33-483B-8984-67AD3F15958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2-5F33-483B-8984-67AD3F159586}"/>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F33-483B-8984-67AD3F15958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11/15/2024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11/15/2024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2959922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1377282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197515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684385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2743939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365939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5.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16.jp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a:xfrm>
            <a:off x="24706" y="0"/>
            <a:ext cx="12192000" cy="6858000"/>
          </a:xfrm>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a:xfrm rot="10800000" flipH="1" flipV="1">
            <a:off x="8660843" y="3284984"/>
            <a:ext cx="2087678" cy="3270696"/>
          </a:xfrm>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a:xfrm>
            <a:off x="1847528" y="455451"/>
            <a:ext cx="8712968" cy="5918225"/>
          </a:xfrm>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2599681" y="1916832"/>
            <a:ext cx="7396687" cy="2275238"/>
          </a:xfrm>
        </p:spPr>
        <p:txBody>
          <a:bodyPr>
            <a:normAutofit fontScale="90000"/>
          </a:bodyPr>
          <a:lstStyle/>
          <a:p>
            <a:br>
              <a:rPr lang="en-US" sz="4800" b="1" dirty="0">
                <a:solidFill>
                  <a:schemeClr val="bg1"/>
                </a:solidFill>
                <a:latin typeface="Algerian" panose="04020705040A02060702" pitchFamily="82" charset="0"/>
              </a:rPr>
            </a:br>
            <a:r>
              <a:rPr lang="en-US" sz="4800" b="1" dirty="0">
                <a:solidFill>
                  <a:schemeClr val="bg1"/>
                </a:solidFill>
                <a:latin typeface="Algerian" panose="04020705040A02060702" pitchFamily="82" charset="0"/>
              </a:rPr>
              <a:t>BANK ANALYTICS PROJECT</a:t>
            </a:r>
            <a:br>
              <a:rPr lang="en-US" sz="4800" b="1" dirty="0">
                <a:solidFill>
                  <a:schemeClr val="bg1"/>
                </a:solidFill>
                <a:latin typeface="Algerian" panose="04020705040A02060702" pitchFamily="82" charset="0"/>
              </a:rPr>
            </a:br>
            <a:br>
              <a:rPr lang="en-US" sz="5400" b="1" dirty="0">
                <a:solidFill>
                  <a:schemeClr val="bg1"/>
                </a:solidFill>
                <a:effectLst>
                  <a:outerShdw blurRad="38100" dist="38100" dir="2700000" algn="tl">
                    <a:srgbClr val="000000">
                      <a:alpha val="43137"/>
                    </a:srgbClr>
                  </a:outerShdw>
                </a:effectLst>
                <a:latin typeface="Algerian" panose="04020705040A02060702" pitchFamily="82" charset="0"/>
              </a:rPr>
            </a:br>
            <a:br>
              <a:rPr lang="en-US" dirty="0"/>
            </a:br>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25" name="Title 9">
            <a:extLst>
              <a:ext uri="{FF2B5EF4-FFF2-40B4-BE49-F238E27FC236}">
                <a16:creationId xmlns:a16="http://schemas.microsoft.com/office/drawing/2014/main" id="{511670C9-7A12-431E-92B2-050F2389D775}"/>
              </a:ext>
            </a:extLst>
          </p:cNvPr>
          <p:cNvSpPr>
            <a:spLocks noGrp="1"/>
          </p:cNvSpPr>
          <p:nvPr>
            <p:ph type="title"/>
          </p:nvPr>
        </p:nvSpPr>
        <p:spPr>
          <a:xfrm>
            <a:off x="597172" y="661803"/>
            <a:ext cx="11380008" cy="707886"/>
          </a:xfrm>
        </p:spPr>
        <p:txBody>
          <a:bodyPr>
            <a:normAutofit fontScale="90000"/>
          </a:bodyPr>
          <a:lstStyle/>
          <a:p>
            <a:r>
              <a:rPr lang="en-IN" sz="3200" dirty="0" err="1">
                <a:solidFill>
                  <a:sysClr val="windowText" lastClr="000000"/>
                </a:solidFill>
                <a:latin typeface="Baskerville Old Face" panose="02020602080505020303" pitchFamily="18" charset="0"/>
              </a:rPr>
              <a:t>Kpi</a:t>
            </a:r>
            <a:r>
              <a:rPr lang="en-IN" sz="3200" dirty="0">
                <a:solidFill>
                  <a:sysClr val="windowText" lastClr="000000"/>
                </a:solidFill>
                <a:latin typeface="Baskerville Old Face" panose="02020602080505020303" pitchFamily="18" charset="0"/>
              </a:rPr>
              <a:t> 4 </a:t>
            </a:r>
            <a:r>
              <a:rPr lang="en-IN" sz="3200" b="1" dirty="0">
                <a:solidFill>
                  <a:sysClr val="windowText" lastClr="000000"/>
                </a:solidFill>
                <a:latin typeface="Baskerville Old Face" panose="02020602080505020303" pitchFamily="18" charset="0"/>
              </a:rPr>
              <a:t>-STATE WISE &amp; MONTH WISE LOAN STATUS</a:t>
            </a:r>
            <a:br>
              <a:rPr lang="en-IN" sz="3200" b="1" dirty="0">
                <a:solidFill>
                  <a:sysClr val="windowText" lastClr="000000"/>
                </a:solidFill>
                <a:latin typeface="Baskerville Old Face" panose="02020602080505020303" pitchFamily="18" charset="0"/>
              </a:rPr>
            </a:br>
            <a:br>
              <a:rPr lang="en-US" sz="4000" b="1" dirty="0">
                <a:solidFill>
                  <a:sysClr val="windowText" lastClr="000000"/>
                </a:solidFill>
                <a:latin typeface="Baskerville Old Face" panose="02020602080505020303" pitchFamily="18" charset="0"/>
              </a:rPr>
            </a:br>
            <a:br>
              <a:rPr lang="en-US" sz="4000" b="1" dirty="0">
                <a:solidFill>
                  <a:sysClr val="windowText" lastClr="000000"/>
                </a:solidFill>
                <a:latin typeface="Baskerville Old Face" panose="02020602080505020303" pitchFamily="18" charset="0"/>
              </a:rPr>
            </a:br>
            <a:endParaRPr lang="en-US" dirty="0"/>
          </a:p>
        </p:txBody>
      </p:sp>
      <p:pic>
        <p:nvPicPr>
          <p:cNvPr id="7" name="Picture 6">
            <a:extLst>
              <a:ext uri="{FF2B5EF4-FFF2-40B4-BE49-F238E27FC236}">
                <a16:creationId xmlns:a16="http://schemas.microsoft.com/office/drawing/2014/main" id="{019AE368-F709-4D45-3182-5082781E52CC}"/>
              </a:ext>
            </a:extLst>
          </p:cNvPr>
          <p:cNvPicPr>
            <a:picLocks noChangeAspect="1"/>
          </p:cNvPicPr>
          <p:nvPr/>
        </p:nvPicPr>
        <p:blipFill>
          <a:blip r:embed="rId3"/>
          <a:stretch>
            <a:fillRect/>
          </a:stretch>
        </p:blipFill>
        <p:spPr>
          <a:xfrm>
            <a:off x="390228" y="1182090"/>
            <a:ext cx="8562896" cy="3183014"/>
          </a:xfrm>
          <a:prstGeom prst="rect">
            <a:avLst/>
          </a:prstGeom>
          <a:ln w="19050">
            <a:solidFill>
              <a:schemeClr val="tx1"/>
            </a:solidFill>
          </a:ln>
        </p:spPr>
      </p:pic>
      <p:pic>
        <p:nvPicPr>
          <p:cNvPr id="9" name="Picture 8">
            <a:extLst>
              <a:ext uri="{FF2B5EF4-FFF2-40B4-BE49-F238E27FC236}">
                <a16:creationId xmlns:a16="http://schemas.microsoft.com/office/drawing/2014/main" id="{DEBF7161-7D46-C2DA-1696-D62DF17539C4}"/>
              </a:ext>
            </a:extLst>
          </p:cNvPr>
          <p:cNvPicPr>
            <a:picLocks noChangeAspect="1"/>
          </p:cNvPicPr>
          <p:nvPr/>
        </p:nvPicPr>
        <p:blipFill>
          <a:blip r:embed="rId4"/>
          <a:stretch>
            <a:fillRect/>
          </a:stretch>
        </p:blipFill>
        <p:spPr>
          <a:xfrm>
            <a:off x="8953124" y="1183753"/>
            <a:ext cx="946263" cy="3181351"/>
          </a:xfrm>
          <a:prstGeom prst="rect">
            <a:avLst/>
          </a:prstGeom>
          <a:ln w="12700">
            <a:solidFill>
              <a:schemeClr val="tx1"/>
            </a:solidFill>
          </a:ln>
        </p:spPr>
      </p:pic>
      <p:sp>
        <p:nvSpPr>
          <p:cNvPr id="2" name="Rectangle 1">
            <a:extLst>
              <a:ext uri="{FF2B5EF4-FFF2-40B4-BE49-F238E27FC236}">
                <a16:creationId xmlns:a16="http://schemas.microsoft.com/office/drawing/2014/main" id="{93ED5C3A-6700-ABB8-EB8F-923F52CF11F3}"/>
              </a:ext>
            </a:extLst>
          </p:cNvPr>
          <p:cNvSpPr>
            <a:spLocks noChangeArrowheads="1"/>
          </p:cNvSpPr>
          <p:nvPr/>
        </p:nvSpPr>
        <p:spPr bwMode="auto">
          <a:xfrm>
            <a:off x="483718" y="4309899"/>
            <a:ext cx="11380008"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lnSpc>
                <a:spcPct val="150000"/>
              </a:lnSpc>
              <a:spcBef>
                <a:spcPct val="0"/>
              </a:spcBef>
              <a:spcAft>
                <a:spcPct val="0"/>
              </a:spcAft>
            </a:pPr>
            <a:r>
              <a:rPr lang="en-US" altLang="en-US" dirty="0">
                <a:solidFill>
                  <a:schemeClr val="accent1">
                    <a:lumMod val="50000"/>
                  </a:schemeClr>
                </a:solidFill>
                <a:latin typeface="Baskerville Old Face" panose="02020602080505020303" pitchFamily="18" charset="0"/>
              </a:rPr>
              <a:t>The visual displays loan statuses by state and month, allowing the bank to pinpoint regions or times with elevated delinquency rates and respond accordingly. The State </a:t>
            </a:r>
            <a:r>
              <a:rPr lang="en-US" altLang="en-US" b="1" dirty="0">
                <a:solidFill>
                  <a:schemeClr val="tx2">
                    <a:lumMod val="50000"/>
                  </a:schemeClr>
                </a:solidFill>
                <a:latin typeface="Baskerville Old Face" panose="02020602080505020303" pitchFamily="18" charset="0"/>
              </a:rPr>
              <a:t>California (CA)</a:t>
            </a:r>
            <a:r>
              <a:rPr lang="en-US" altLang="en-US" dirty="0">
                <a:solidFill>
                  <a:schemeClr val="accent1">
                    <a:lumMod val="50000"/>
                  </a:schemeClr>
                </a:solidFill>
                <a:latin typeface="Baskerville Old Face" panose="02020602080505020303" pitchFamily="18" charset="0"/>
              </a:rPr>
              <a:t> has maximum number of loans issued and the state </a:t>
            </a:r>
            <a:r>
              <a:rPr lang="en-IN" b="1" dirty="0">
                <a:solidFill>
                  <a:schemeClr val="tx2">
                    <a:lumMod val="50000"/>
                  </a:schemeClr>
                </a:solidFill>
                <a:latin typeface="Baskerville Old Face" panose="02020602080505020303" pitchFamily="18" charset="0"/>
              </a:rPr>
              <a:t>Maine (ME)</a:t>
            </a:r>
            <a:r>
              <a:rPr lang="en-IN" dirty="0">
                <a:solidFill>
                  <a:schemeClr val="accent1">
                    <a:lumMod val="50000"/>
                  </a:schemeClr>
                </a:solidFill>
                <a:latin typeface="Baskerville Old Face" panose="02020602080505020303" pitchFamily="18" charset="0"/>
              </a:rPr>
              <a:t> has the least number of loans issued. </a:t>
            </a:r>
            <a:r>
              <a:rPr lang="en-US" altLang="en-US" dirty="0">
                <a:solidFill>
                  <a:schemeClr val="accent1">
                    <a:lumMod val="50000"/>
                  </a:schemeClr>
                </a:solidFill>
                <a:latin typeface="Baskerville Old Face" panose="02020602080505020303" pitchFamily="18" charset="0"/>
              </a:rPr>
              <a:t> The month of </a:t>
            </a:r>
            <a:r>
              <a:rPr lang="en-US" altLang="en-US" b="1" dirty="0">
                <a:solidFill>
                  <a:schemeClr val="accent1">
                    <a:lumMod val="50000"/>
                  </a:schemeClr>
                </a:solidFill>
                <a:latin typeface="Baskerville Old Face" panose="02020602080505020303" pitchFamily="18" charset="0"/>
              </a:rPr>
              <a:t>December</a:t>
            </a:r>
            <a:r>
              <a:rPr lang="en-US" altLang="en-US" dirty="0">
                <a:solidFill>
                  <a:schemeClr val="accent1">
                    <a:lumMod val="50000"/>
                  </a:schemeClr>
                </a:solidFill>
                <a:latin typeface="Baskerville Old Face" panose="02020602080505020303" pitchFamily="18" charset="0"/>
              </a:rPr>
              <a:t> and </a:t>
            </a:r>
            <a:r>
              <a:rPr lang="en-US" altLang="en-US" b="1" dirty="0">
                <a:solidFill>
                  <a:schemeClr val="accent1">
                    <a:lumMod val="50000"/>
                  </a:schemeClr>
                </a:solidFill>
                <a:latin typeface="Baskerville Old Face" panose="02020602080505020303" pitchFamily="18" charset="0"/>
              </a:rPr>
              <a:t>February</a:t>
            </a:r>
            <a:r>
              <a:rPr lang="en-US" altLang="en-US" dirty="0">
                <a:solidFill>
                  <a:schemeClr val="accent1">
                    <a:lumMod val="50000"/>
                  </a:schemeClr>
                </a:solidFill>
                <a:latin typeface="Baskerville Old Face" panose="02020602080505020303" pitchFamily="18" charset="0"/>
              </a:rPr>
              <a:t> has maximum and minimum number of loans issued respectively. </a:t>
            </a:r>
            <a:r>
              <a:rPr lang="en-US" dirty="0">
                <a:solidFill>
                  <a:schemeClr val="accent1">
                    <a:lumMod val="50000"/>
                  </a:schemeClr>
                </a:solidFill>
                <a:latin typeface="Baskerville Old Face" panose="02020602080505020303" pitchFamily="18" charset="0"/>
              </a:rPr>
              <a:t> “Fully Paid” has the highest count of loan statuses at 32,950, followed by “Charged Off” at 5,627, and “Current” at 1,140.</a:t>
            </a:r>
            <a:endParaRPr lang="en-US" altLang="en-US" dirty="0">
              <a:solidFill>
                <a:schemeClr val="accent1">
                  <a:lumMod val="50000"/>
                </a:schemeClr>
              </a:solidFill>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327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B87F05-9A3A-E360-EFB8-E45937F29702}"/>
              </a:ext>
            </a:extLst>
          </p:cNvPr>
          <p:cNvSpPr>
            <a:spLocks noGrp="1"/>
          </p:cNvSpPr>
          <p:nvPr>
            <p:ph type="sldNum" sz="quarter" idx="4"/>
          </p:nvPr>
        </p:nvSpPr>
        <p:spPr/>
        <p:txBody>
          <a:bodyPr/>
          <a:lstStyle/>
          <a:p>
            <a:fld id="{4FAB73BC-B049-4115-A692-8D63A059BFB8}" type="slidenum">
              <a:rPr lang="en-US" noProof="0" smtClean="0"/>
              <a:pPr/>
              <a:t>11</a:t>
            </a:fld>
            <a:endParaRPr lang="en-US" noProof="0" dirty="0"/>
          </a:p>
        </p:txBody>
      </p:sp>
      <p:pic>
        <p:nvPicPr>
          <p:cNvPr id="5" name="Picture 4">
            <a:extLst>
              <a:ext uri="{FF2B5EF4-FFF2-40B4-BE49-F238E27FC236}">
                <a16:creationId xmlns:a16="http://schemas.microsoft.com/office/drawing/2014/main" id="{2D745726-EC72-8AB8-C6ED-B27C82B694CF}"/>
              </a:ext>
            </a:extLst>
          </p:cNvPr>
          <p:cNvPicPr>
            <a:picLocks noChangeAspect="1"/>
          </p:cNvPicPr>
          <p:nvPr/>
        </p:nvPicPr>
        <p:blipFill>
          <a:blip r:embed="rId2"/>
          <a:stretch>
            <a:fillRect/>
          </a:stretch>
        </p:blipFill>
        <p:spPr>
          <a:xfrm>
            <a:off x="1631504" y="548680"/>
            <a:ext cx="8045251" cy="3066425"/>
          </a:xfrm>
          <a:prstGeom prst="rect">
            <a:avLst/>
          </a:prstGeom>
          <a:ln w="19050">
            <a:solidFill>
              <a:schemeClr val="tx1"/>
            </a:solidFill>
          </a:ln>
        </p:spPr>
      </p:pic>
      <p:pic>
        <p:nvPicPr>
          <p:cNvPr id="7" name="Picture 6">
            <a:extLst>
              <a:ext uri="{FF2B5EF4-FFF2-40B4-BE49-F238E27FC236}">
                <a16:creationId xmlns:a16="http://schemas.microsoft.com/office/drawing/2014/main" id="{38DBEA8D-BD0A-8BA7-0828-93458A30CE0E}"/>
              </a:ext>
            </a:extLst>
          </p:cNvPr>
          <p:cNvPicPr>
            <a:picLocks noChangeAspect="1"/>
          </p:cNvPicPr>
          <p:nvPr/>
        </p:nvPicPr>
        <p:blipFill>
          <a:blip r:embed="rId3"/>
          <a:stretch>
            <a:fillRect/>
          </a:stretch>
        </p:blipFill>
        <p:spPr>
          <a:xfrm>
            <a:off x="1618555" y="3717032"/>
            <a:ext cx="8058199" cy="3050139"/>
          </a:xfrm>
          <a:prstGeom prst="rect">
            <a:avLst/>
          </a:prstGeom>
          <a:ln w="19050">
            <a:solidFill>
              <a:schemeClr val="tx1"/>
            </a:solidFill>
          </a:ln>
        </p:spPr>
      </p:pic>
    </p:spTree>
    <p:extLst>
      <p:ext uri="{BB962C8B-B14F-4D97-AF65-F5344CB8AC3E}">
        <p14:creationId xmlns:p14="http://schemas.microsoft.com/office/powerpoint/2010/main" val="220551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25" name="Title 9">
            <a:extLst>
              <a:ext uri="{FF2B5EF4-FFF2-40B4-BE49-F238E27FC236}">
                <a16:creationId xmlns:a16="http://schemas.microsoft.com/office/drawing/2014/main" id="{511670C9-7A12-431E-92B2-050F2389D775}"/>
              </a:ext>
            </a:extLst>
          </p:cNvPr>
          <p:cNvSpPr>
            <a:spLocks noGrp="1"/>
          </p:cNvSpPr>
          <p:nvPr>
            <p:ph type="title"/>
          </p:nvPr>
        </p:nvSpPr>
        <p:spPr>
          <a:xfrm>
            <a:off x="597172" y="661803"/>
            <a:ext cx="11380008" cy="707886"/>
          </a:xfrm>
        </p:spPr>
        <p:txBody>
          <a:bodyPr>
            <a:normAutofit fontScale="90000"/>
          </a:bodyPr>
          <a:lstStyle/>
          <a:p>
            <a:r>
              <a:rPr lang="en-IN" sz="3200" dirty="0" err="1">
                <a:solidFill>
                  <a:sysClr val="windowText" lastClr="000000"/>
                </a:solidFill>
                <a:latin typeface="Baskerville Old Face" panose="02020602080505020303" pitchFamily="18" charset="0"/>
              </a:rPr>
              <a:t>Kpi</a:t>
            </a:r>
            <a:r>
              <a:rPr lang="en-IN" sz="3200" dirty="0">
                <a:solidFill>
                  <a:sysClr val="windowText" lastClr="000000"/>
                </a:solidFill>
                <a:latin typeface="Baskerville Old Face" panose="02020602080505020303" pitchFamily="18" charset="0"/>
              </a:rPr>
              <a:t> 5 </a:t>
            </a:r>
            <a:r>
              <a:rPr lang="en-IN" sz="3200" b="1" dirty="0">
                <a:solidFill>
                  <a:sysClr val="windowText" lastClr="000000"/>
                </a:solidFill>
                <a:latin typeface="Baskerville Old Face" panose="02020602080505020303" pitchFamily="18" charset="0"/>
              </a:rPr>
              <a:t>-HOME OWNERSHIP vs LAST PAYMENT STATUS</a:t>
            </a:r>
            <a:br>
              <a:rPr lang="en-IN" sz="3200" b="1" dirty="0">
                <a:solidFill>
                  <a:sysClr val="windowText" lastClr="000000"/>
                </a:solidFill>
                <a:latin typeface="Baskerville Old Face" panose="02020602080505020303" pitchFamily="18" charset="0"/>
              </a:rPr>
            </a:br>
            <a:br>
              <a:rPr lang="en-IN" sz="3200" b="1" dirty="0">
                <a:solidFill>
                  <a:sysClr val="windowText" lastClr="000000"/>
                </a:solidFill>
                <a:latin typeface="Baskerville Old Face" panose="02020602080505020303" pitchFamily="18" charset="0"/>
              </a:rPr>
            </a:br>
            <a:br>
              <a:rPr lang="en-US" sz="4000" b="1" dirty="0">
                <a:solidFill>
                  <a:sysClr val="windowText" lastClr="000000"/>
                </a:solidFill>
                <a:latin typeface="Baskerville Old Face" panose="02020602080505020303" pitchFamily="18" charset="0"/>
              </a:rPr>
            </a:br>
            <a:br>
              <a:rPr lang="en-US" sz="4000" b="1" dirty="0">
                <a:solidFill>
                  <a:sysClr val="windowText" lastClr="000000"/>
                </a:solidFill>
                <a:latin typeface="Baskerville Old Face" panose="02020602080505020303" pitchFamily="18" charset="0"/>
              </a:rPr>
            </a:br>
            <a:endParaRPr lang="en-US" dirty="0"/>
          </a:p>
        </p:txBody>
      </p:sp>
      <p:pic>
        <p:nvPicPr>
          <p:cNvPr id="5" name="Picture 4">
            <a:extLst>
              <a:ext uri="{FF2B5EF4-FFF2-40B4-BE49-F238E27FC236}">
                <a16:creationId xmlns:a16="http://schemas.microsoft.com/office/drawing/2014/main" id="{A8D5BBD2-A825-01DD-4888-BA8F673F090F}"/>
              </a:ext>
            </a:extLst>
          </p:cNvPr>
          <p:cNvPicPr>
            <a:picLocks noChangeAspect="1"/>
          </p:cNvPicPr>
          <p:nvPr/>
        </p:nvPicPr>
        <p:blipFill>
          <a:blip r:embed="rId3"/>
          <a:stretch>
            <a:fillRect/>
          </a:stretch>
        </p:blipFill>
        <p:spPr>
          <a:xfrm>
            <a:off x="119336" y="2018784"/>
            <a:ext cx="6701319" cy="3960440"/>
          </a:xfrm>
          <a:prstGeom prst="rect">
            <a:avLst/>
          </a:prstGeom>
          <a:ln w="12700">
            <a:solidFill>
              <a:schemeClr val="tx1"/>
            </a:solidFill>
          </a:ln>
        </p:spPr>
      </p:pic>
      <p:sp>
        <p:nvSpPr>
          <p:cNvPr id="4" name="Rectangle 1">
            <a:extLst>
              <a:ext uri="{FF2B5EF4-FFF2-40B4-BE49-F238E27FC236}">
                <a16:creationId xmlns:a16="http://schemas.microsoft.com/office/drawing/2014/main" id="{7FBE2FCC-4995-FB70-620B-A86784DAA1BB}"/>
              </a:ext>
            </a:extLst>
          </p:cNvPr>
          <p:cNvSpPr>
            <a:spLocks noChangeArrowheads="1"/>
          </p:cNvSpPr>
          <p:nvPr/>
        </p:nvSpPr>
        <p:spPr bwMode="auto">
          <a:xfrm>
            <a:off x="7225772" y="1772816"/>
            <a:ext cx="4464496" cy="4206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dirty="0">
                <a:solidFill>
                  <a:schemeClr val="accent1">
                    <a:lumMod val="50000"/>
                  </a:schemeClr>
                </a:solidFill>
                <a:latin typeface="Baskerville Old Face" panose="02020602080505020303" pitchFamily="18" charset="0"/>
              </a:rPr>
              <a:t>The status of home ownership and the amount paid on the most recent payment date are depicted in the graph on the left. Out of all house ownership, </a:t>
            </a:r>
            <a:r>
              <a:rPr lang="en-US" altLang="en-US" b="1" dirty="0">
                <a:solidFill>
                  <a:schemeClr val="accent1">
                    <a:lumMod val="50000"/>
                  </a:schemeClr>
                </a:solidFill>
                <a:latin typeface="Baskerville Old Face" panose="02020602080505020303" pitchFamily="18" charset="0"/>
              </a:rPr>
              <a:t>mortgages had the most intriguing recent trajectory.</a:t>
            </a:r>
            <a:r>
              <a:rPr lang="en-US" altLang="en-US" dirty="0">
                <a:solidFill>
                  <a:schemeClr val="accent1">
                    <a:lumMod val="50000"/>
                  </a:schemeClr>
                </a:solidFill>
                <a:latin typeface="Baskerville Old Face" panose="02020602080505020303" pitchFamily="18" charset="0"/>
              </a:rPr>
              <a:t> They began to rise in 2008 and increased by 3,705.36% (2,075) in just three years. This suggests that </a:t>
            </a:r>
            <a:r>
              <a:rPr lang="en-US" altLang="en-US" b="1" dirty="0">
                <a:solidFill>
                  <a:schemeClr val="accent1">
                    <a:lumMod val="50000"/>
                  </a:schemeClr>
                </a:solidFill>
                <a:latin typeface="Baskerville Old Face" panose="02020602080505020303" pitchFamily="18" charset="0"/>
              </a:rPr>
              <a:t>a sizable portion of clients are almost finished repaying their loans in order to acquire their particular homes.</a:t>
            </a:r>
          </a:p>
        </p:txBody>
      </p:sp>
    </p:spTree>
    <p:extLst>
      <p:ext uri="{BB962C8B-B14F-4D97-AF65-F5344CB8AC3E}">
        <p14:creationId xmlns:p14="http://schemas.microsoft.com/office/powerpoint/2010/main" val="7853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D5B8-CA74-44C5-9018-62FDB11BAE96}"/>
              </a:ext>
            </a:extLst>
          </p:cNvPr>
          <p:cNvSpPr>
            <a:spLocks noGrp="1"/>
          </p:cNvSpPr>
          <p:nvPr>
            <p:ph type="title"/>
          </p:nvPr>
        </p:nvSpPr>
        <p:spPr>
          <a:xfrm>
            <a:off x="628788" y="476672"/>
            <a:ext cx="10805160" cy="707886"/>
          </a:xfrm>
        </p:spPr>
        <p:txBody>
          <a:bodyPr/>
          <a:lstStyle/>
          <a:p>
            <a:r>
              <a:rPr lang="en-US" dirty="0">
                <a:latin typeface="Footlight MT Light" panose="0204060206030A020304" pitchFamily="18" charset="0"/>
              </a:rPr>
              <a:t>DASHBOARD IN EXCEL</a:t>
            </a:r>
            <a:endParaRPr lang="en-IN" dirty="0">
              <a:latin typeface="Footlight MT Light" panose="0204060206030A020304" pitchFamily="18" charset="0"/>
            </a:endParaRPr>
          </a:p>
        </p:txBody>
      </p:sp>
      <p:sp>
        <p:nvSpPr>
          <p:cNvPr id="3" name="Slide Number Placeholder 2">
            <a:extLst>
              <a:ext uri="{FF2B5EF4-FFF2-40B4-BE49-F238E27FC236}">
                <a16:creationId xmlns:a16="http://schemas.microsoft.com/office/drawing/2014/main" id="{5A3E8673-AFFF-29BC-2723-31B0C1977F84}"/>
              </a:ext>
            </a:extLst>
          </p:cNvPr>
          <p:cNvSpPr>
            <a:spLocks noGrp="1"/>
          </p:cNvSpPr>
          <p:nvPr>
            <p:ph type="sldNum" sz="quarter" idx="4"/>
          </p:nvPr>
        </p:nvSpPr>
        <p:spPr/>
        <p:txBody>
          <a:bodyPr/>
          <a:lstStyle/>
          <a:p>
            <a:fld id="{4FAB73BC-B049-4115-A692-8D63A059BFB8}" type="slidenum">
              <a:rPr lang="en-US" noProof="0" smtClean="0"/>
              <a:pPr/>
              <a:t>13</a:t>
            </a:fld>
            <a:endParaRPr lang="en-US" noProof="0" dirty="0"/>
          </a:p>
        </p:txBody>
      </p:sp>
      <p:pic>
        <p:nvPicPr>
          <p:cNvPr id="5" name="Picture 4">
            <a:extLst>
              <a:ext uri="{FF2B5EF4-FFF2-40B4-BE49-F238E27FC236}">
                <a16:creationId xmlns:a16="http://schemas.microsoft.com/office/drawing/2014/main" id="{12532AA0-E79B-984A-8935-D11B4D5CA590}"/>
              </a:ext>
            </a:extLst>
          </p:cNvPr>
          <p:cNvPicPr>
            <a:picLocks noChangeAspect="1"/>
          </p:cNvPicPr>
          <p:nvPr/>
        </p:nvPicPr>
        <p:blipFill>
          <a:blip r:embed="rId2"/>
          <a:stretch>
            <a:fillRect/>
          </a:stretch>
        </p:blipFill>
        <p:spPr>
          <a:xfrm>
            <a:off x="347700" y="1124744"/>
            <a:ext cx="11496600" cy="5668210"/>
          </a:xfrm>
          <a:prstGeom prst="rect">
            <a:avLst/>
          </a:prstGeom>
        </p:spPr>
      </p:pic>
    </p:spTree>
    <p:extLst>
      <p:ext uri="{BB962C8B-B14F-4D97-AF65-F5344CB8AC3E}">
        <p14:creationId xmlns:p14="http://schemas.microsoft.com/office/powerpoint/2010/main" val="92094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C8C6-C3E9-460E-957C-FD637AB3C2D1}"/>
              </a:ext>
            </a:extLst>
          </p:cNvPr>
          <p:cNvSpPr>
            <a:spLocks noGrp="1"/>
          </p:cNvSpPr>
          <p:nvPr>
            <p:ph type="title"/>
          </p:nvPr>
        </p:nvSpPr>
        <p:spPr>
          <a:xfrm>
            <a:off x="520636" y="423172"/>
            <a:ext cx="10805160" cy="707886"/>
          </a:xfrm>
        </p:spPr>
        <p:txBody>
          <a:bodyPr/>
          <a:lstStyle/>
          <a:p>
            <a:r>
              <a:rPr lang="en-US" dirty="0">
                <a:latin typeface="Footlight MT Light" panose="0204060206030A020304" pitchFamily="18" charset="0"/>
              </a:rPr>
              <a:t>DASHBOARD IN POWER BI</a:t>
            </a:r>
            <a:endParaRPr lang="en-IN" dirty="0"/>
          </a:p>
        </p:txBody>
      </p:sp>
      <p:sp>
        <p:nvSpPr>
          <p:cNvPr id="3" name="Slide Number Placeholder 2">
            <a:extLst>
              <a:ext uri="{FF2B5EF4-FFF2-40B4-BE49-F238E27FC236}">
                <a16:creationId xmlns:a16="http://schemas.microsoft.com/office/drawing/2014/main" id="{3ED1F190-441D-B943-292C-872CB1AD6023}"/>
              </a:ext>
            </a:extLst>
          </p:cNvPr>
          <p:cNvSpPr>
            <a:spLocks noGrp="1"/>
          </p:cNvSpPr>
          <p:nvPr>
            <p:ph type="sldNum" sz="quarter" idx="4"/>
          </p:nvPr>
        </p:nvSpPr>
        <p:spPr/>
        <p:txBody>
          <a:bodyPr/>
          <a:lstStyle/>
          <a:p>
            <a:fld id="{4FAB73BC-B049-4115-A692-8D63A059BFB8}" type="slidenum">
              <a:rPr lang="en-US" noProof="0" smtClean="0"/>
              <a:pPr/>
              <a:t>14</a:t>
            </a:fld>
            <a:endParaRPr lang="en-US" noProof="0" dirty="0"/>
          </a:p>
        </p:txBody>
      </p:sp>
      <p:pic>
        <p:nvPicPr>
          <p:cNvPr id="5" name="Picture 4">
            <a:extLst>
              <a:ext uri="{FF2B5EF4-FFF2-40B4-BE49-F238E27FC236}">
                <a16:creationId xmlns:a16="http://schemas.microsoft.com/office/drawing/2014/main" id="{A2F54114-DF5E-A150-C85D-0A1E73559733}"/>
              </a:ext>
            </a:extLst>
          </p:cNvPr>
          <p:cNvPicPr>
            <a:picLocks noChangeAspect="1"/>
          </p:cNvPicPr>
          <p:nvPr/>
        </p:nvPicPr>
        <p:blipFill>
          <a:blip r:embed="rId2"/>
          <a:stretch>
            <a:fillRect/>
          </a:stretch>
        </p:blipFill>
        <p:spPr>
          <a:xfrm>
            <a:off x="407368" y="1052736"/>
            <a:ext cx="11593288" cy="5652864"/>
          </a:xfrm>
          <a:prstGeom prst="rect">
            <a:avLst/>
          </a:prstGeom>
        </p:spPr>
      </p:pic>
    </p:spTree>
    <p:extLst>
      <p:ext uri="{BB962C8B-B14F-4D97-AF65-F5344CB8AC3E}">
        <p14:creationId xmlns:p14="http://schemas.microsoft.com/office/powerpoint/2010/main" val="283768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F567-B38C-CB52-895C-C2AD0C1FD1B2}"/>
              </a:ext>
            </a:extLst>
          </p:cNvPr>
          <p:cNvSpPr>
            <a:spLocks noGrp="1"/>
          </p:cNvSpPr>
          <p:nvPr>
            <p:ph type="title"/>
          </p:nvPr>
        </p:nvSpPr>
        <p:spPr>
          <a:xfrm>
            <a:off x="335360" y="555547"/>
            <a:ext cx="10805160" cy="707886"/>
          </a:xfrm>
        </p:spPr>
        <p:txBody>
          <a:bodyPr/>
          <a:lstStyle/>
          <a:p>
            <a:r>
              <a:rPr lang="en-US" dirty="0">
                <a:latin typeface="Footlight MT Light" panose="0204060206030A020304" pitchFamily="18" charset="0"/>
              </a:rPr>
              <a:t>DASHBOARD IN TABLEAU</a:t>
            </a:r>
            <a:endParaRPr lang="en-IN" dirty="0"/>
          </a:p>
        </p:txBody>
      </p:sp>
      <p:sp>
        <p:nvSpPr>
          <p:cNvPr id="3" name="Slide Number Placeholder 2">
            <a:extLst>
              <a:ext uri="{FF2B5EF4-FFF2-40B4-BE49-F238E27FC236}">
                <a16:creationId xmlns:a16="http://schemas.microsoft.com/office/drawing/2014/main" id="{AB114A18-5079-DF20-AF49-76994D75475F}"/>
              </a:ext>
            </a:extLst>
          </p:cNvPr>
          <p:cNvSpPr>
            <a:spLocks noGrp="1"/>
          </p:cNvSpPr>
          <p:nvPr>
            <p:ph type="sldNum" sz="quarter" idx="4"/>
          </p:nvPr>
        </p:nvSpPr>
        <p:spPr/>
        <p:txBody>
          <a:bodyPr/>
          <a:lstStyle/>
          <a:p>
            <a:fld id="{4FAB73BC-B049-4115-A692-8D63A059BFB8}" type="slidenum">
              <a:rPr lang="en-US" noProof="0" smtClean="0"/>
              <a:pPr/>
              <a:t>15</a:t>
            </a:fld>
            <a:endParaRPr lang="en-US" noProof="0" dirty="0"/>
          </a:p>
        </p:txBody>
      </p:sp>
      <p:pic>
        <p:nvPicPr>
          <p:cNvPr id="8" name="Picture 7">
            <a:extLst>
              <a:ext uri="{FF2B5EF4-FFF2-40B4-BE49-F238E27FC236}">
                <a16:creationId xmlns:a16="http://schemas.microsoft.com/office/drawing/2014/main" id="{9F84158A-F558-A5E8-FFBE-EDFFB4BC756B}"/>
              </a:ext>
            </a:extLst>
          </p:cNvPr>
          <p:cNvPicPr>
            <a:picLocks noChangeAspect="1"/>
          </p:cNvPicPr>
          <p:nvPr/>
        </p:nvPicPr>
        <p:blipFill>
          <a:blip r:embed="rId2"/>
          <a:stretch>
            <a:fillRect/>
          </a:stretch>
        </p:blipFill>
        <p:spPr>
          <a:xfrm>
            <a:off x="628788" y="1340768"/>
            <a:ext cx="11466523" cy="5484862"/>
          </a:xfrm>
          <a:prstGeom prst="rect">
            <a:avLst/>
          </a:prstGeom>
        </p:spPr>
      </p:pic>
    </p:spTree>
    <p:extLst>
      <p:ext uri="{BB962C8B-B14F-4D97-AF65-F5344CB8AC3E}">
        <p14:creationId xmlns:p14="http://schemas.microsoft.com/office/powerpoint/2010/main" val="297404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F412-AD06-C50F-2F9D-443102D6343C}"/>
              </a:ext>
            </a:extLst>
          </p:cNvPr>
          <p:cNvSpPr>
            <a:spLocks noGrp="1"/>
          </p:cNvSpPr>
          <p:nvPr>
            <p:ph type="title"/>
          </p:nvPr>
        </p:nvSpPr>
        <p:spPr>
          <a:xfrm>
            <a:off x="931069" y="548680"/>
            <a:ext cx="10805160" cy="707886"/>
          </a:xfrm>
        </p:spPr>
        <p:txBody>
          <a:bodyPr/>
          <a:lstStyle/>
          <a:p>
            <a:pPr algn="ctr"/>
            <a:r>
              <a:rPr lang="en-US" dirty="0">
                <a:latin typeface="Footlight MT Light" panose="0204060206030A020304" pitchFamily="18" charset="0"/>
              </a:rPr>
              <a:t>SQL OUTPUTS</a:t>
            </a:r>
            <a:endParaRPr lang="en-IN" dirty="0"/>
          </a:p>
        </p:txBody>
      </p:sp>
      <p:sp>
        <p:nvSpPr>
          <p:cNvPr id="3" name="Slide Number Placeholder 2">
            <a:extLst>
              <a:ext uri="{FF2B5EF4-FFF2-40B4-BE49-F238E27FC236}">
                <a16:creationId xmlns:a16="http://schemas.microsoft.com/office/drawing/2014/main" id="{EC379A14-A1B6-24A3-9057-FCF1B9154DDD}"/>
              </a:ext>
            </a:extLst>
          </p:cNvPr>
          <p:cNvSpPr>
            <a:spLocks noGrp="1"/>
          </p:cNvSpPr>
          <p:nvPr>
            <p:ph type="sldNum" sz="quarter" idx="4"/>
          </p:nvPr>
        </p:nvSpPr>
        <p:spPr/>
        <p:txBody>
          <a:bodyPr/>
          <a:lstStyle/>
          <a:p>
            <a:fld id="{4FAB73BC-B049-4115-A692-8D63A059BFB8}" type="slidenum">
              <a:rPr lang="en-US" noProof="0" smtClean="0"/>
              <a:pPr/>
              <a:t>16</a:t>
            </a:fld>
            <a:endParaRPr lang="en-US" noProof="0" dirty="0"/>
          </a:p>
        </p:txBody>
      </p:sp>
      <p:pic>
        <p:nvPicPr>
          <p:cNvPr id="7" name="Picture 6">
            <a:extLst>
              <a:ext uri="{FF2B5EF4-FFF2-40B4-BE49-F238E27FC236}">
                <a16:creationId xmlns:a16="http://schemas.microsoft.com/office/drawing/2014/main" id="{F1834071-69FE-F303-145D-596A4536F329}"/>
              </a:ext>
            </a:extLst>
          </p:cNvPr>
          <p:cNvPicPr>
            <a:picLocks noChangeAspect="1"/>
          </p:cNvPicPr>
          <p:nvPr/>
        </p:nvPicPr>
        <p:blipFill>
          <a:blip r:embed="rId2"/>
          <a:stretch>
            <a:fillRect/>
          </a:stretch>
        </p:blipFill>
        <p:spPr>
          <a:xfrm>
            <a:off x="335360" y="1698486"/>
            <a:ext cx="11593288" cy="1517104"/>
          </a:xfrm>
          <a:prstGeom prst="rect">
            <a:avLst/>
          </a:prstGeom>
        </p:spPr>
      </p:pic>
      <p:pic>
        <p:nvPicPr>
          <p:cNvPr id="9" name="Picture 8">
            <a:extLst>
              <a:ext uri="{FF2B5EF4-FFF2-40B4-BE49-F238E27FC236}">
                <a16:creationId xmlns:a16="http://schemas.microsoft.com/office/drawing/2014/main" id="{3FD62080-8357-A113-BDEA-8FD15BDAD005}"/>
              </a:ext>
            </a:extLst>
          </p:cNvPr>
          <p:cNvPicPr>
            <a:picLocks noChangeAspect="1"/>
          </p:cNvPicPr>
          <p:nvPr/>
        </p:nvPicPr>
        <p:blipFill>
          <a:blip r:embed="rId3"/>
          <a:stretch>
            <a:fillRect/>
          </a:stretch>
        </p:blipFill>
        <p:spPr>
          <a:xfrm>
            <a:off x="2135560" y="3710766"/>
            <a:ext cx="2846796" cy="1806466"/>
          </a:xfrm>
          <a:prstGeom prst="rect">
            <a:avLst/>
          </a:prstGeom>
        </p:spPr>
      </p:pic>
    </p:spTree>
    <p:extLst>
      <p:ext uri="{BB962C8B-B14F-4D97-AF65-F5344CB8AC3E}">
        <p14:creationId xmlns:p14="http://schemas.microsoft.com/office/powerpoint/2010/main" val="12013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B541FA-DC10-4ACD-27AD-96CC89E69A91}"/>
              </a:ext>
            </a:extLst>
          </p:cNvPr>
          <p:cNvSpPr>
            <a:spLocks noGrp="1"/>
          </p:cNvSpPr>
          <p:nvPr>
            <p:ph type="sldNum" sz="quarter" idx="4"/>
          </p:nvPr>
        </p:nvSpPr>
        <p:spPr/>
        <p:txBody>
          <a:bodyPr/>
          <a:lstStyle/>
          <a:p>
            <a:fld id="{4FAB73BC-B049-4115-A692-8D63A059BFB8}" type="slidenum">
              <a:rPr lang="en-US" noProof="0" smtClean="0"/>
              <a:pPr/>
              <a:t>17</a:t>
            </a:fld>
            <a:endParaRPr lang="en-US" noProof="0" dirty="0"/>
          </a:p>
        </p:txBody>
      </p:sp>
      <p:pic>
        <p:nvPicPr>
          <p:cNvPr id="5" name="Picture 4">
            <a:extLst>
              <a:ext uri="{FF2B5EF4-FFF2-40B4-BE49-F238E27FC236}">
                <a16:creationId xmlns:a16="http://schemas.microsoft.com/office/drawing/2014/main" id="{3D37035F-40A6-C8CD-EF45-5E82F69F32B7}"/>
              </a:ext>
            </a:extLst>
          </p:cNvPr>
          <p:cNvPicPr>
            <a:picLocks noChangeAspect="1"/>
          </p:cNvPicPr>
          <p:nvPr/>
        </p:nvPicPr>
        <p:blipFill>
          <a:blip r:embed="rId2"/>
          <a:stretch>
            <a:fillRect/>
          </a:stretch>
        </p:blipFill>
        <p:spPr>
          <a:xfrm>
            <a:off x="191344" y="692696"/>
            <a:ext cx="11737304" cy="1865971"/>
          </a:xfrm>
          <a:prstGeom prst="rect">
            <a:avLst/>
          </a:prstGeom>
        </p:spPr>
      </p:pic>
      <p:pic>
        <p:nvPicPr>
          <p:cNvPr id="7" name="Picture 6">
            <a:extLst>
              <a:ext uri="{FF2B5EF4-FFF2-40B4-BE49-F238E27FC236}">
                <a16:creationId xmlns:a16="http://schemas.microsoft.com/office/drawing/2014/main" id="{8487D3EA-03AF-3A72-E420-903D819B6FF9}"/>
              </a:ext>
            </a:extLst>
          </p:cNvPr>
          <p:cNvPicPr>
            <a:picLocks noChangeAspect="1"/>
          </p:cNvPicPr>
          <p:nvPr/>
        </p:nvPicPr>
        <p:blipFill>
          <a:blip r:embed="rId3"/>
          <a:stretch>
            <a:fillRect/>
          </a:stretch>
        </p:blipFill>
        <p:spPr>
          <a:xfrm>
            <a:off x="5519936" y="1476400"/>
            <a:ext cx="2869851" cy="5229200"/>
          </a:xfrm>
          <a:prstGeom prst="rect">
            <a:avLst/>
          </a:prstGeom>
        </p:spPr>
      </p:pic>
    </p:spTree>
    <p:extLst>
      <p:ext uri="{BB962C8B-B14F-4D97-AF65-F5344CB8AC3E}">
        <p14:creationId xmlns:p14="http://schemas.microsoft.com/office/powerpoint/2010/main" val="218492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946638-494B-4676-476A-A73D5F7C185F}"/>
              </a:ext>
            </a:extLst>
          </p:cNvPr>
          <p:cNvSpPr>
            <a:spLocks noGrp="1"/>
          </p:cNvSpPr>
          <p:nvPr>
            <p:ph type="sldNum" sz="quarter" idx="4"/>
          </p:nvPr>
        </p:nvSpPr>
        <p:spPr/>
        <p:txBody>
          <a:bodyPr/>
          <a:lstStyle/>
          <a:p>
            <a:fld id="{4FAB73BC-B049-4115-A692-8D63A059BFB8}" type="slidenum">
              <a:rPr lang="en-US" noProof="0" smtClean="0"/>
              <a:pPr/>
              <a:t>18</a:t>
            </a:fld>
            <a:endParaRPr lang="en-US" noProof="0" dirty="0"/>
          </a:p>
        </p:txBody>
      </p:sp>
      <p:pic>
        <p:nvPicPr>
          <p:cNvPr id="5" name="Picture 4">
            <a:extLst>
              <a:ext uri="{FF2B5EF4-FFF2-40B4-BE49-F238E27FC236}">
                <a16:creationId xmlns:a16="http://schemas.microsoft.com/office/drawing/2014/main" id="{236F740D-5B09-7EF2-C033-0C282EE34A6F}"/>
              </a:ext>
            </a:extLst>
          </p:cNvPr>
          <p:cNvPicPr>
            <a:picLocks noChangeAspect="1"/>
          </p:cNvPicPr>
          <p:nvPr/>
        </p:nvPicPr>
        <p:blipFill>
          <a:blip r:embed="rId2"/>
          <a:stretch>
            <a:fillRect/>
          </a:stretch>
        </p:blipFill>
        <p:spPr>
          <a:xfrm>
            <a:off x="407368" y="1412776"/>
            <a:ext cx="11377264" cy="1557346"/>
          </a:xfrm>
          <a:prstGeom prst="rect">
            <a:avLst/>
          </a:prstGeom>
        </p:spPr>
      </p:pic>
      <p:pic>
        <p:nvPicPr>
          <p:cNvPr id="7" name="Picture 6">
            <a:extLst>
              <a:ext uri="{FF2B5EF4-FFF2-40B4-BE49-F238E27FC236}">
                <a16:creationId xmlns:a16="http://schemas.microsoft.com/office/drawing/2014/main" id="{17A166B5-0ADA-F750-6E9D-3E97198DFCA5}"/>
              </a:ext>
            </a:extLst>
          </p:cNvPr>
          <p:cNvPicPr>
            <a:picLocks noChangeAspect="1"/>
          </p:cNvPicPr>
          <p:nvPr/>
        </p:nvPicPr>
        <p:blipFill>
          <a:blip r:embed="rId3"/>
          <a:stretch>
            <a:fillRect/>
          </a:stretch>
        </p:blipFill>
        <p:spPr>
          <a:xfrm>
            <a:off x="3215680" y="3499731"/>
            <a:ext cx="3096344" cy="913025"/>
          </a:xfrm>
          <a:prstGeom prst="rect">
            <a:avLst/>
          </a:prstGeom>
        </p:spPr>
      </p:pic>
    </p:spTree>
    <p:extLst>
      <p:ext uri="{BB962C8B-B14F-4D97-AF65-F5344CB8AC3E}">
        <p14:creationId xmlns:p14="http://schemas.microsoft.com/office/powerpoint/2010/main" val="398353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FDB5C0-A0A5-4CCF-7A17-94325D955D66}"/>
              </a:ext>
            </a:extLst>
          </p:cNvPr>
          <p:cNvSpPr>
            <a:spLocks noGrp="1"/>
          </p:cNvSpPr>
          <p:nvPr>
            <p:ph type="sldNum" sz="quarter" idx="4"/>
          </p:nvPr>
        </p:nvSpPr>
        <p:spPr/>
        <p:txBody>
          <a:bodyPr/>
          <a:lstStyle/>
          <a:p>
            <a:fld id="{4FAB73BC-B049-4115-A692-8D63A059BFB8}" type="slidenum">
              <a:rPr lang="en-US" noProof="0" smtClean="0"/>
              <a:pPr/>
              <a:t>19</a:t>
            </a:fld>
            <a:endParaRPr lang="en-US" noProof="0" dirty="0"/>
          </a:p>
        </p:txBody>
      </p:sp>
      <p:pic>
        <p:nvPicPr>
          <p:cNvPr id="5" name="Picture 4">
            <a:extLst>
              <a:ext uri="{FF2B5EF4-FFF2-40B4-BE49-F238E27FC236}">
                <a16:creationId xmlns:a16="http://schemas.microsoft.com/office/drawing/2014/main" id="{9B54471A-5081-7C60-58CB-E01B9AACC6E9}"/>
              </a:ext>
            </a:extLst>
          </p:cNvPr>
          <p:cNvPicPr>
            <a:picLocks noChangeAspect="1"/>
          </p:cNvPicPr>
          <p:nvPr/>
        </p:nvPicPr>
        <p:blipFill rotWithShape="1">
          <a:blip r:embed="rId2"/>
          <a:srcRect l="618"/>
          <a:stretch/>
        </p:blipFill>
        <p:spPr>
          <a:xfrm>
            <a:off x="479376" y="1196752"/>
            <a:ext cx="10873208" cy="2068045"/>
          </a:xfrm>
          <a:prstGeom prst="rect">
            <a:avLst/>
          </a:prstGeom>
        </p:spPr>
      </p:pic>
      <p:pic>
        <p:nvPicPr>
          <p:cNvPr id="7" name="Picture 6">
            <a:extLst>
              <a:ext uri="{FF2B5EF4-FFF2-40B4-BE49-F238E27FC236}">
                <a16:creationId xmlns:a16="http://schemas.microsoft.com/office/drawing/2014/main" id="{7513DDF1-E5EF-7354-1852-6D7E50A3238B}"/>
              </a:ext>
            </a:extLst>
          </p:cNvPr>
          <p:cNvPicPr>
            <a:picLocks noChangeAspect="1"/>
          </p:cNvPicPr>
          <p:nvPr/>
        </p:nvPicPr>
        <p:blipFill>
          <a:blip r:embed="rId3"/>
          <a:stretch>
            <a:fillRect/>
          </a:stretch>
        </p:blipFill>
        <p:spPr>
          <a:xfrm>
            <a:off x="7464152" y="2295654"/>
            <a:ext cx="3131240" cy="4221088"/>
          </a:xfrm>
          <a:prstGeom prst="rect">
            <a:avLst/>
          </a:prstGeom>
        </p:spPr>
      </p:pic>
    </p:spTree>
    <p:extLst>
      <p:ext uri="{BB962C8B-B14F-4D97-AF65-F5344CB8AC3E}">
        <p14:creationId xmlns:p14="http://schemas.microsoft.com/office/powerpoint/2010/main" val="136836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sz="4000" b="1" dirty="0">
                <a:solidFill>
                  <a:schemeClr val="accent1">
                    <a:lumMod val="75000"/>
                  </a:schemeClr>
                </a:solidFill>
                <a:latin typeface="Baskerville Old Face" panose="02020602080505020303" pitchFamily="18" charset="0"/>
              </a:rPr>
              <a:t>AGENDA</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r>
              <a:rPr lang="en-US" sz="2800" b="1" dirty="0">
                <a:solidFill>
                  <a:schemeClr val="accent1">
                    <a:lumMod val="50000"/>
                  </a:schemeClr>
                </a:solidFill>
                <a:latin typeface="Baskerville Old Face" panose="02020602080505020303" pitchFamily="18" charset="0"/>
              </a:rPr>
              <a:t>INTRODUCTION</a:t>
            </a:r>
          </a:p>
          <a:p>
            <a:r>
              <a:rPr lang="en-US" sz="2800" b="1" dirty="0">
                <a:solidFill>
                  <a:schemeClr val="accent1">
                    <a:lumMod val="50000"/>
                  </a:schemeClr>
                </a:solidFill>
                <a:latin typeface="Baskerville Old Face" panose="02020602080505020303" pitchFamily="18" charset="0"/>
              </a:rPr>
              <a:t>SCOPE</a:t>
            </a:r>
          </a:p>
          <a:p>
            <a:r>
              <a:rPr lang="en-IN" sz="2800" b="1" i="0" dirty="0">
                <a:solidFill>
                  <a:schemeClr val="accent1">
                    <a:lumMod val="50000"/>
                  </a:schemeClr>
                </a:solidFill>
                <a:effectLst/>
                <a:highlight>
                  <a:srgbClr val="FFFFFF"/>
                </a:highlight>
                <a:latin typeface="Baskerville Old Face" panose="02020602080505020303" pitchFamily="18" charset="0"/>
              </a:rPr>
              <a:t>KPI’s &amp; INSIGHTS</a:t>
            </a:r>
          </a:p>
          <a:p>
            <a:r>
              <a:rPr lang="en-IN" sz="2800" b="1" dirty="0">
                <a:solidFill>
                  <a:schemeClr val="accent1">
                    <a:lumMod val="50000"/>
                  </a:schemeClr>
                </a:solidFill>
                <a:highlight>
                  <a:srgbClr val="FFFFFF"/>
                </a:highlight>
                <a:latin typeface="Baskerville Old Face" panose="02020602080505020303" pitchFamily="18" charset="0"/>
              </a:rPr>
              <a:t>DASHBOARDS in EXCEL, POWER BI &amp; TABLEAU</a:t>
            </a:r>
          </a:p>
          <a:p>
            <a:r>
              <a:rPr lang="en-IN" sz="2800" b="1" dirty="0">
                <a:solidFill>
                  <a:schemeClr val="accent1">
                    <a:lumMod val="50000"/>
                  </a:schemeClr>
                </a:solidFill>
                <a:highlight>
                  <a:srgbClr val="FFFFFF"/>
                </a:highlight>
                <a:latin typeface="Baskerville Old Face" panose="02020602080505020303" pitchFamily="18" charset="0"/>
              </a:rPr>
              <a:t>SQL OUTPUTS</a:t>
            </a:r>
          </a:p>
          <a:p>
            <a:r>
              <a:rPr lang="en-IN" sz="2800" b="1" dirty="0">
                <a:solidFill>
                  <a:schemeClr val="accent1">
                    <a:lumMod val="50000"/>
                  </a:schemeClr>
                </a:solidFill>
                <a:highlight>
                  <a:srgbClr val="FFFFFF"/>
                </a:highlight>
                <a:latin typeface="Baskerville Old Face" panose="02020602080505020303" pitchFamily="18" charset="0"/>
              </a:rPr>
              <a:t>CONCLUSION</a:t>
            </a:r>
            <a:endParaRPr lang="en-IN" sz="2800" b="1" dirty="0">
              <a:solidFill>
                <a:schemeClr val="accent1">
                  <a:lumMod val="50000"/>
                </a:schemeClr>
              </a:solidFill>
              <a:latin typeface="Baskerville Old Face" panose="02020602080505020303" pitchFamily="18" charset="0"/>
            </a:endParaRP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6" name="Rectangle 5">
            <a:extLst>
              <a:ext uri="{FF2B5EF4-FFF2-40B4-BE49-F238E27FC236}">
                <a16:creationId xmlns:a16="http://schemas.microsoft.com/office/drawing/2014/main" id="{8AF2F824-CF11-4F0F-0162-282DD790EB66}"/>
              </a:ext>
            </a:extLst>
          </p:cNvPr>
          <p:cNvSpPr/>
          <p:nvPr/>
        </p:nvSpPr>
        <p:spPr>
          <a:xfrm>
            <a:off x="0" y="1698486"/>
            <a:ext cx="12192000" cy="3014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A14F132-7B5A-F1F4-24C4-5E37DD66F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3481" y="404664"/>
            <a:ext cx="4128519" cy="3092524"/>
          </a:xfrm>
          <a:prstGeom prst="rect">
            <a:avLst/>
          </a:prstGeom>
        </p:spPr>
      </p:pic>
    </p:spTree>
    <p:extLst>
      <p:ext uri="{BB962C8B-B14F-4D97-AF65-F5344CB8AC3E}">
        <p14:creationId xmlns:p14="http://schemas.microsoft.com/office/powerpoint/2010/main" val="107472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98905F-CBCA-181E-A36B-6311DA592CD2}"/>
              </a:ext>
            </a:extLst>
          </p:cNvPr>
          <p:cNvSpPr>
            <a:spLocks noGrp="1"/>
          </p:cNvSpPr>
          <p:nvPr>
            <p:ph type="sldNum" sz="quarter" idx="4"/>
          </p:nvPr>
        </p:nvSpPr>
        <p:spPr/>
        <p:txBody>
          <a:bodyPr/>
          <a:lstStyle/>
          <a:p>
            <a:fld id="{4FAB73BC-B049-4115-A692-8D63A059BFB8}" type="slidenum">
              <a:rPr lang="en-US" noProof="0" smtClean="0"/>
              <a:pPr/>
              <a:t>20</a:t>
            </a:fld>
            <a:endParaRPr lang="en-US" noProof="0" dirty="0"/>
          </a:p>
        </p:txBody>
      </p:sp>
      <p:pic>
        <p:nvPicPr>
          <p:cNvPr id="5" name="Picture 4">
            <a:extLst>
              <a:ext uri="{FF2B5EF4-FFF2-40B4-BE49-F238E27FC236}">
                <a16:creationId xmlns:a16="http://schemas.microsoft.com/office/drawing/2014/main" id="{4F000228-CBD7-CD20-3E95-3993CC1E4EAA}"/>
              </a:ext>
            </a:extLst>
          </p:cNvPr>
          <p:cNvPicPr>
            <a:picLocks noChangeAspect="1"/>
          </p:cNvPicPr>
          <p:nvPr/>
        </p:nvPicPr>
        <p:blipFill>
          <a:blip r:embed="rId2"/>
          <a:stretch>
            <a:fillRect/>
          </a:stretch>
        </p:blipFill>
        <p:spPr>
          <a:xfrm>
            <a:off x="335360" y="764704"/>
            <a:ext cx="11377264" cy="1800200"/>
          </a:xfrm>
          <a:prstGeom prst="rect">
            <a:avLst/>
          </a:prstGeom>
        </p:spPr>
      </p:pic>
      <p:pic>
        <p:nvPicPr>
          <p:cNvPr id="7" name="Picture 6">
            <a:extLst>
              <a:ext uri="{FF2B5EF4-FFF2-40B4-BE49-F238E27FC236}">
                <a16:creationId xmlns:a16="http://schemas.microsoft.com/office/drawing/2014/main" id="{CF2B9D8F-54F4-C58A-3093-FF25E1AE6A56}"/>
              </a:ext>
            </a:extLst>
          </p:cNvPr>
          <p:cNvPicPr>
            <a:picLocks noChangeAspect="1"/>
          </p:cNvPicPr>
          <p:nvPr/>
        </p:nvPicPr>
        <p:blipFill>
          <a:blip r:embed="rId3"/>
          <a:stretch>
            <a:fillRect/>
          </a:stretch>
        </p:blipFill>
        <p:spPr>
          <a:xfrm>
            <a:off x="7320136" y="1764432"/>
            <a:ext cx="3359471" cy="4941168"/>
          </a:xfrm>
          <a:prstGeom prst="rect">
            <a:avLst/>
          </a:prstGeom>
        </p:spPr>
      </p:pic>
    </p:spTree>
    <p:extLst>
      <p:ext uri="{BB962C8B-B14F-4D97-AF65-F5344CB8AC3E}">
        <p14:creationId xmlns:p14="http://schemas.microsoft.com/office/powerpoint/2010/main" val="20165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276F-959A-523C-5274-162A501F13ED}"/>
              </a:ext>
            </a:extLst>
          </p:cNvPr>
          <p:cNvSpPr>
            <a:spLocks noGrp="1"/>
          </p:cNvSpPr>
          <p:nvPr>
            <p:ph type="title"/>
          </p:nvPr>
        </p:nvSpPr>
        <p:spPr/>
        <p:txBody>
          <a:bodyPr/>
          <a:lstStyle/>
          <a:p>
            <a:r>
              <a:rPr lang="en-US" b="1" dirty="0">
                <a:latin typeface="Baskerville Old Face" panose="02020602080505020303" pitchFamily="18" charset="0"/>
              </a:rPr>
              <a:t>CONCLUSION</a:t>
            </a:r>
            <a:endParaRPr lang="en-IN" b="1"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D8CD2A78-657F-0BB2-693A-41EB300E49CA}"/>
              </a:ext>
            </a:extLst>
          </p:cNvPr>
          <p:cNvSpPr>
            <a:spLocks noGrp="1"/>
          </p:cNvSpPr>
          <p:nvPr>
            <p:ph sz="quarter" idx="13"/>
          </p:nvPr>
        </p:nvSpPr>
        <p:spPr>
          <a:xfrm>
            <a:off x="624894" y="2226044"/>
            <a:ext cx="10799698" cy="3967458"/>
          </a:xfrm>
        </p:spPr>
        <p:txBody>
          <a:bodyPr>
            <a:normAutofit/>
          </a:bodyPr>
          <a:lstStyle/>
          <a:p>
            <a:pPr algn="just">
              <a:lnSpc>
                <a:spcPct val="150000"/>
              </a:lnSpc>
            </a:pPr>
            <a:r>
              <a:rPr lang="en-US" dirty="0">
                <a:latin typeface="Baskerville Old Face" panose="02020602080505020303" pitchFamily="18" charset="0"/>
              </a:rPr>
              <a:t>Increase in </a:t>
            </a:r>
            <a:r>
              <a:rPr lang="en-US" b="1" dirty="0">
                <a:latin typeface="Baskerville Old Face" panose="02020602080505020303" pitchFamily="18" charset="0"/>
              </a:rPr>
              <a:t>Year wise loan amount </a:t>
            </a:r>
            <a:r>
              <a:rPr lang="en-US" dirty="0">
                <a:latin typeface="Baskerville Old Face" panose="02020602080505020303" pitchFamily="18" charset="0"/>
              </a:rPr>
              <a:t>trend might be attributed to rising financial needs or growing confidence in the Bank. The ongoing increase in loan amounts highlights the necessity for strong financial planning and risk management to handle the growing demand effectively.</a:t>
            </a:r>
          </a:p>
          <a:p>
            <a:pPr algn="just">
              <a:lnSpc>
                <a:spcPct val="150000"/>
              </a:lnSpc>
            </a:pPr>
            <a:r>
              <a:rPr lang="en-US" dirty="0">
                <a:latin typeface="Baskerville Old Face" panose="02020602080505020303" pitchFamily="18" charset="0"/>
              </a:rPr>
              <a:t>The observation that customers with grade B have the highest revolving balance, whereas those with grade G have the lowest, underscores the differences in credit usage among various credit grades. This indicates that grade B customers are more dependent on revolving credit, which may necessitate closer monitoring and possibly targeted financial management support. On the other hand, grade G customers might either have lower credit limits or be more cautious with their credit usage.</a:t>
            </a:r>
          </a:p>
          <a:p>
            <a:endParaRPr lang="en-IN" dirty="0"/>
          </a:p>
        </p:txBody>
      </p:sp>
      <p:sp>
        <p:nvSpPr>
          <p:cNvPr id="6" name="Slide Number Placeholder 5">
            <a:extLst>
              <a:ext uri="{FF2B5EF4-FFF2-40B4-BE49-F238E27FC236}">
                <a16:creationId xmlns:a16="http://schemas.microsoft.com/office/drawing/2014/main" id="{D149F096-502B-39E6-5D66-EE39DF5E876A}"/>
              </a:ext>
            </a:extLst>
          </p:cNvPr>
          <p:cNvSpPr>
            <a:spLocks noGrp="1"/>
          </p:cNvSpPr>
          <p:nvPr>
            <p:ph type="sldNum" sz="quarter" idx="4"/>
          </p:nvPr>
        </p:nvSpPr>
        <p:spPr/>
        <p:txBody>
          <a:bodyPr/>
          <a:lstStyle/>
          <a:p>
            <a:fld id="{4FAB73BC-B049-4115-A692-8D63A059BFB8}" type="slidenum">
              <a:rPr lang="en-US" noProof="0" smtClean="0"/>
              <a:pPr/>
              <a:t>21</a:t>
            </a:fld>
            <a:endParaRPr lang="en-US" noProof="0" dirty="0"/>
          </a:p>
        </p:txBody>
      </p:sp>
      <p:sp>
        <p:nvSpPr>
          <p:cNvPr id="7" name="Rectangle 6">
            <a:extLst>
              <a:ext uri="{FF2B5EF4-FFF2-40B4-BE49-F238E27FC236}">
                <a16:creationId xmlns:a16="http://schemas.microsoft.com/office/drawing/2014/main" id="{FFE1B52B-867D-7107-5714-747D6FB14F02}"/>
              </a:ext>
            </a:extLst>
          </p:cNvPr>
          <p:cNvSpPr/>
          <p:nvPr/>
        </p:nvSpPr>
        <p:spPr>
          <a:xfrm>
            <a:off x="0" y="1698486"/>
            <a:ext cx="12192000" cy="146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033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83C731-3E10-49B2-78C3-DADAB99D8975}"/>
              </a:ext>
            </a:extLst>
          </p:cNvPr>
          <p:cNvSpPr>
            <a:spLocks noGrp="1"/>
          </p:cNvSpPr>
          <p:nvPr>
            <p:ph type="sldNum" sz="quarter" idx="4"/>
          </p:nvPr>
        </p:nvSpPr>
        <p:spPr/>
        <p:txBody>
          <a:bodyPr/>
          <a:lstStyle/>
          <a:p>
            <a:fld id="{4FAB73BC-B049-4115-A692-8D63A059BFB8}" type="slidenum">
              <a:rPr lang="en-US" noProof="0" smtClean="0"/>
              <a:pPr/>
              <a:t>22</a:t>
            </a:fld>
            <a:endParaRPr lang="en-US" noProof="0" dirty="0"/>
          </a:p>
        </p:txBody>
      </p:sp>
      <p:sp>
        <p:nvSpPr>
          <p:cNvPr id="5" name="TextBox 4">
            <a:extLst>
              <a:ext uri="{FF2B5EF4-FFF2-40B4-BE49-F238E27FC236}">
                <a16:creationId xmlns:a16="http://schemas.microsoft.com/office/drawing/2014/main" id="{FDC47867-4E9B-4E83-A44A-B40F1411CD95}"/>
              </a:ext>
            </a:extLst>
          </p:cNvPr>
          <p:cNvSpPr txBox="1"/>
          <p:nvPr/>
        </p:nvSpPr>
        <p:spPr>
          <a:xfrm>
            <a:off x="779928" y="836712"/>
            <a:ext cx="10370368" cy="558685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latin typeface="Baskerville Old Face" panose="02020602080505020303" pitchFamily="18" charset="0"/>
              </a:rPr>
              <a:t>Verified accounts make a notable contribution to total payments, but non-verified accounts, despite comprising a larger percentage of the total, also contribute more in terms of payment volume. This difference underscores the role of account verification in understanding and managing payment behaviors. Promoting account verification among customers could enhance payment reliability and mitigate risk.</a:t>
            </a:r>
          </a:p>
          <a:p>
            <a:pPr marL="285750" indent="-285750" algn="just">
              <a:lnSpc>
                <a:spcPct val="150000"/>
              </a:lnSpc>
              <a:buFont typeface="Arial" panose="020B0604020202020204" pitchFamily="34" charset="0"/>
              <a:buChar char="•"/>
            </a:pPr>
            <a:endParaRPr lang="en-US" sz="2000" dirty="0">
              <a:latin typeface="Baskerville Old Face" panose="02020602080505020303" pitchFamily="18" charset="0"/>
            </a:endParaRPr>
          </a:p>
          <a:p>
            <a:pPr marL="285750" indent="-285750" algn="just">
              <a:lnSpc>
                <a:spcPct val="150000"/>
              </a:lnSpc>
              <a:buFont typeface="Arial" panose="020B0604020202020204" pitchFamily="34" charset="0"/>
              <a:buChar char="•"/>
            </a:pPr>
            <a:r>
              <a:rPr lang="en-US" sz="2000" dirty="0">
                <a:latin typeface="Baskerville Old Face" panose="02020602080505020303" pitchFamily="18" charset="0"/>
              </a:rPr>
              <a:t>The study indicates that  California (CA) leads with the highest number of loans issued, while Maine (ME) has the fewest. December sees the highest loan issuance, whereas February has the lowest. Among loan statuses, “Fully Paid” leads with 32,950 entries, followed by “Charged Off” with 5,627, and “Current” with 1,140. To mitigate potential losses, it is crucial to address the high number of charged-off loans by enhancing credit assessments and implementing stronger support mechanisms.</a:t>
            </a:r>
          </a:p>
        </p:txBody>
      </p:sp>
    </p:spTree>
    <p:extLst>
      <p:ext uri="{BB962C8B-B14F-4D97-AF65-F5344CB8AC3E}">
        <p14:creationId xmlns:p14="http://schemas.microsoft.com/office/powerpoint/2010/main" val="282914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05BCE3-E1A0-4038-BCC0-6128DAF89355}"/>
              </a:ext>
            </a:extLst>
          </p:cNvPr>
          <p:cNvSpPr>
            <a:spLocks noGrp="1"/>
          </p:cNvSpPr>
          <p:nvPr>
            <p:ph type="sldNum" sz="quarter" idx="4"/>
          </p:nvPr>
        </p:nvSpPr>
        <p:spPr/>
        <p:txBody>
          <a:bodyPr/>
          <a:lstStyle/>
          <a:p>
            <a:fld id="{4FAB73BC-B049-4115-A692-8D63A059BFB8}" type="slidenum">
              <a:rPr lang="en-US" noProof="0" smtClean="0"/>
              <a:pPr/>
              <a:t>23</a:t>
            </a:fld>
            <a:endParaRPr lang="en-US" noProof="0" dirty="0"/>
          </a:p>
        </p:txBody>
      </p:sp>
      <p:sp>
        <p:nvSpPr>
          <p:cNvPr id="6" name="TextBox 5">
            <a:extLst>
              <a:ext uri="{FF2B5EF4-FFF2-40B4-BE49-F238E27FC236}">
                <a16:creationId xmlns:a16="http://schemas.microsoft.com/office/drawing/2014/main" id="{890A713E-1CAD-C636-D99B-F9AA696E2C1E}"/>
              </a:ext>
            </a:extLst>
          </p:cNvPr>
          <p:cNvSpPr txBox="1"/>
          <p:nvPr/>
        </p:nvSpPr>
        <p:spPr>
          <a:xfrm>
            <a:off x="931069" y="1772816"/>
            <a:ext cx="10297144" cy="1893532"/>
          </a:xfrm>
          <a:prstGeom prst="rect">
            <a:avLst/>
          </a:prstGeom>
          <a:noFill/>
        </p:spPr>
        <p:txBody>
          <a:bodyPr wrap="square" rtlCol="0">
            <a:spAutoFit/>
          </a:bodyPr>
          <a:lstStyle/>
          <a:p>
            <a:pPr algn="just">
              <a:lnSpc>
                <a:spcPct val="150000"/>
              </a:lnSpc>
            </a:pPr>
            <a:r>
              <a:rPr lang="en-US" sz="2000" dirty="0">
                <a:latin typeface="Baskerville Old Face" panose="02020602080505020303" pitchFamily="18" charset="0"/>
              </a:rPr>
              <a:t>The data underscores the importance of mortgage loans in the housing market, given their larger loan amounts compared to other home ownership categories. Examining the last payment date helps evaluate payment timeliness and identify potential repayment patterns within each category of home ownership.</a:t>
            </a:r>
            <a:endParaRPr lang="en-IN" sz="2000" dirty="0">
              <a:latin typeface="Baskerville Old Face" panose="02020602080505020303" pitchFamily="18" charset="0"/>
            </a:endParaRPr>
          </a:p>
        </p:txBody>
      </p:sp>
    </p:spTree>
    <p:extLst>
      <p:ext uri="{BB962C8B-B14F-4D97-AF65-F5344CB8AC3E}">
        <p14:creationId xmlns:p14="http://schemas.microsoft.com/office/powerpoint/2010/main" val="1265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EECD404-39E2-20FB-3A10-C55461BE0A9A}"/>
              </a:ext>
            </a:extLst>
          </p:cNvPr>
          <p:cNvSpPr>
            <a:spLocks noGrp="1"/>
          </p:cNvSpPr>
          <p:nvPr>
            <p:ph type="pic" sz="quarter" idx="11"/>
          </p:nvPr>
        </p:nvSpPr>
        <p:spPr/>
      </p:sp>
      <p:sp>
        <p:nvSpPr>
          <p:cNvPr id="3" name="Text Placeholder 2">
            <a:extLst>
              <a:ext uri="{FF2B5EF4-FFF2-40B4-BE49-F238E27FC236}">
                <a16:creationId xmlns:a16="http://schemas.microsoft.com/office/drawing/2014/main" id="{7E85C73C-D5C7-F15C-D279-B0F690073BCE}"/>
              </a:ext>
            </a:extLst>
          </p:cNvPr>
          <p:cNvSpPr>
            <a:spLocks noGrp="1"/>
          </p:cNvSpPr>
          <p:nvPr>
            <p:ph type="body" sz="quarter" idx="13"/>
          </p:nvPr>
        </p:nvSpPr>
        <p:spPr/>
        <p:txBody>
          <a:bodyPr/>
          <a:lstStyle/>
          <a:p>
            <a:endParaRPr lang="en-IN"/>
          </a:p>
        </p:txBody>
      </p:sp>
      <p:sp>
        <p:nvSpPr>
          <p:cNvPr id="4" name="Text Placeholder 3">
            <a:extLst>
              <a:ext uri="{FF2B5EF4-FFF2-40B4-BE49-F238E27FC236}">
                <a16:creationId xmlns:a16="http://schemas.microsoft.com/office/drawing/2014/main" id="{44C484D4-462E-05BD-A47F-F58FEEE384D5}"/>
              </a:ext>
            </a:extLst>
          </p:cNvPr>
          <p:cNvSpPr>
            <a:spLocks noGrp="1"/>
          </p:cNvSpPr>
          <p:nvPr>
            <p:ph type="body" sz="quarter" idx="15"/>
          </p:nvPr>
        </p:nvSpPr>
        <p:spPr/>
        <p:txBody>
          <a:bodyPr/>
          <a:lstStyle/>
          <a:p>
            <a:endParaRPr lang="en-IN" dirty="0"/>
          </a:p>
        </p:txBody>
      </p:sp>
      <p:sp>
        <p:nvSpPr>
          <p:cNvPr id="5" name="Title 4">
            <a:extLst>
              <a:ext uri="{FF2B5EF4-FFF2-40B4-BE49-F238E27FC236}">
                <a16:creationId xmlns:a16="http://schemas.microsoft.com/office/drawing/2014/main" id="{892C5C1A-ACE8-2462-60D2-BC441917D442}"/>
              </a:ext>
            </a:extLst>
          </p:cNvPr>
          <p:cNvSpPr>
            <a:spLocks noGrp="1"/>
          </p:cNvSpPr>
          <p:nvPr>
            <p:ph type="ctrTitle"/>
          </p:nvPr>
        </p:nvSpPr>
        <p:spPr/>
        <p:txBody>
          <a:bodyPr/>
          <a:lstStyle/>
          <a:p>
            <a:r>
              <a:rPr lang="en-US" dirty="0">
                <a:latin typeface="Book Antiqua" panose="02040602050305030304" pitchFamily="18" charset="0"/>
              </a:rPr>
              <a:t>THANK YOU</a:t>
            </a:r>
            <a:endParaRPr lang="en-IN" dirty="0">
              <a:latin typeface="Book Antiqua" panose="02040602050305030304" pitchFamily="18" charset="0"/>
            </a:endParaRPr>
          </a:p>
        </p:txBody>
      </p:sp>
    </p:spTree>
    <p:extLst>
      <p:ext uri="{BB962C8B-B14F-4D97-AF65-F5344CB8AC3E}">
        <p14:creationId xmlns:p14="http://schemas.microsoft.com/office/powerpoint/2010/main" val="55068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479376" y="129399"/>
            <a:ext cx="11461375" cy="2308324"/>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7032104" y="747794"/>
            <a:ext cx="5013960" cy="845506"/>
          </a:xfrm>
        </p:spPr>
        <p:txBody>
          <a:bodyPr/>
          <a:lstStyle/>
          <a:p>
            <a:pPr algn="ctr"/>
            <a:r>
              <a:rPr lang="en-US" sz="4000" b="1" dirty="0">
                <a:solidFill>
                  <a:schemeClr val="accent1">
                    <a:lumMod val="75000"/>
                  </a:schemeClr>
                </a:solidFill>
                <a:latin typeface="Baskerville Old Face" panose="02020602080505020303" pitchFamily="18" charset="0"/>
              </a:rPr>
              <a:t>INTRODUCTION</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a:xfrm>
            <a:off x="8616280" y="1981199"/>
            <a:ext cx="3012262" cy="2439079"/>
          </a:xfrm>
        </p:spPr>
        <p:txBody>
          <a:bodyPr/>
          <a:lstStyle/>
          <a:p>
            <a:endParaRPr lang="en-US" dirty="0"/>
          </a:p>
        </p:txBody>
      </p:sp>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489C8651-0F50-8703-00A2-5877A2F7A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8288" y="2277774"/>
            <a:ext cx="2664296" cy="2048155"/>
          </a:xfrm>
          <a:prstGeom prst="rect">
            <a:avLst/>
          </a:prstGeom>
        </p:spPr>
      </p:pic>
      <p:sp>
        <p:nvSpPr>
          <p:cNvPr id="10" name="TextBox 9">
            <a:extLst>
              <a:ext uri="{FF2B5EF4-FFF2-40B4-BE49-F238E27FC236}">
                <a16:creationId xmlns:a16="http://schemas.microsoft.com/office/drawing/2014/main" id="{3E0FEA01-AEFE-8BE1-9F49-3EDAC3689D61}"/>
              </a:ext>
            </a:extLst>
          </p:cNvPr>
          <p:cNvSpPr txBox="1"/>
          <p:nvPr/>
        </p:nvSpPr>
        <p:spPr>
          <a:xfrm>
            <a:off x="479376" y="2722766"/>
            <a:ext cx="8019880" cy="3277629"/>
          </a:xfrm>
          <a:prstGeom prst="rect">
            <a:avLst/>
          </a:prstGeom>
          <a:noFill/>
        </p:spPr>
        <p:txBody>
          <a:bodyPr wrap="square">
            <a:spAutoFit/>
          </a:bodyPr>
          <a:lstStyle/>
          <a:p>
            <a:pPr algn="just">
              <a:lnSpc>
                <a:spcPct val="150000"/>
              </a:lnSpc>
            </a:pPr>
            <a:r>
              <a:rPr lang="en-US" sz="2000" b="1" dirty="0">
                <a:solidFill>
                  <a:schemeClr val="accent1">
                    <a:lumMod val="50000"/>
                  </a:schemeClr>
                </a:solidFill>
                <a:latin typeface="Baskerville Old Face" panose="02020602080505020303" pitchFamily="18" charset="0"/>
              </a:rPr>
              <a:t>This project involved analyzing </a:t>
            </a:r>
            <a:r>
              <a:rPr lang="en-US" sz="2000" b="1" dirty="0">
                <a:solidFill>
                  <a:schemeClr val="accent2">
                    <a:lumMod val="75000"/>
                  </a:schemeClr>
                </a:solidFill>
                <a:latin typeface="Baskerville Old Face" panose="02020602080505020303" pitchFamily="18" charset="0"/>
              </a:rPr>
              <a:t>Customer bank loan data</a:t>
            </a:r>
            <a:r>
              <a:rPr lang="en-US" sz="2000" b="1" dirty="0">
                <a:solidFill>
                  <a:schemeClr val="accent1">
                    <a:lumMod val="50000"/>
                  </a:schemeClr>
                </a:solidFill>
                <a:latin typeface="Baskerville Old Face" panose="02020602080505020303" pitchFamily="18" charset="0"/>
              </a:rPr>
              <a:t>. We were given two .csv files, each containing 39,000 rows, with the goal of assessing the bank's growth in loans over the specified years. To achieve this, we used </a:t>
            </a:r>
            <a:r>
              <a:rPr lang="en-US" sz="2000" b="1" dirty="0">
                <a:solidFill>
                  <a:schemeClr val="accent2">
                    <a:lumMod val="75000"/>
                  </a:schemeClr>
                </a:solidFill>
                <a:latin typeface="Baskerville Old Face" panose="02020602080505020303" pitchFamily="18" charset="0"/>
              </a:rPr>
              <a:t>MS Excel </a:t>
            </a:r>
            <a:r>
              <a:rPr lang="en-US" sz="2000" b="1" dirty="0">
                <a:solidFill>
                  <a:schemeClr val="accent1">
                    <a:lumMod val="50000"/>
                  </a:schemeClr>
                </a:solidFill>
                <a:latin typeface="Baskerville Old Face" panose="02020602080505020303" pitchFamily="18" charset="0"/>
              </a:rPr>
              <a:t>and </a:t>
            </a:r>
            <a:r>
              <a:rPr lang="en-US" sz="2000" b="1" dirty="0">
                <a:solidFill>
                  <a:schemeClr val="accent2">
                    <a:lumMod val="75000"/>
                  </a:schemeClr>
                </a:solidFill>
                <a:latin typeface="Baskerville Old Face" panose="02020602080505020303" pitchFamily="18" charset="0"/>
              </a:rPr>
              <a:t>MySQL</a:t>
            </a:r>
            <a:r>
              <a:rPr lang="en-US" sz="2000" b="1" dirty="0">
                <a:solidFill>
                  <a:schemeClr val="accent1">
                    <a:lumMod val="50000"/>
                  </a:schemeClr>
                </a:solidFill>
                <a:latin typeface="Baskerville Old Face" panose="02020602080505020303" pitchFamily="18" charset="0"/>
              </a:rPr>
              <a:t> for data analysis, cleaning, and removing duplicates. </a:t>
            </a:r>
          </a:p>
          <a:p>
            <a:pPr algn="just">
              <a:lnSpc>
                <a:spcPct val="150000"/>
              </a:lnSpc>
            </a:pPr>
            <a:endParaRPr lang="en-US" sz="2000" b="1" dirty="0">
              <a:solidFill>
                <a:schemeClr val="accent1">
                  <a:lumMod val="50000"/>
                </a:schemeClr>
              </a:solidFill>
              <a:latin typeface="Baskerville Old Face" panose="02020602080505020303" pitchFamily="18" charset="0"/>
            </a:endParaRPr>
          </a:p>
          <a:p>
            <a:pPr algn="just">
              <a:lnSpc>
                <a:spcPct val="150000"/>
              </a:lnSpc>
            </a:pPr>
            <a:r>
              <a:rPr lang="en-US" sz="2000" b="1" dirty="0">
                <a:solidFill>
                  <a:schemeClr val="accent1">
                    <a:lumMod val="50000"/>
                  </a:schemeClr>
                </a:solidFill>
                <a:latin typeface="Baskerville Old Face" panose="02020602080505020303" pitchFamily="18" charset="0"/>
              </a:rPr>
              <a:t>We then created interactive dashboards using </a:t>
            </a:r>
            <a:r>
              <a:rPr lang="en-US" sz="2000" b="1" dirty="0">
                <a:solidFill>
                  <a:schemeClr val="accent2">
                    <a:lumMod val="75000"/>
                  </a:schemeClr>
                </a:solidFill>
                <a:latin typeface="Baskerville Old Face" panose="02020602080505020303" pitchFamily="18" charset="0"/>
              </a:rPr>
              <a:t>Tableau</a:t>
            </a:r>
            <a:r>
              <a:rPr lang="en-US" sz="2000" b="1" dirty="0">
                <a:solidFill>
                  <a:schemeClr val="accent1">
                    <a:lumMod val="50000"/>
                  </a:schemeClr>
                </a:solidFill>
                <a:latin typeface="Baskerville Old Face" panose="02020602080505020303" pitchFamily="18" charset="0"/>
              </a:rPr>
              <a:t> and </a:t>
            </a:r>
            <a:r>
              <a:rPr lang="en-US" sz="2000" b="1" dirty="0">
                <a:solidFill>
                  <a:schemeClr val="accent2">
                    <a:lumMod val="75000"/>
                  </a:schemeClr>
                </a:solidFill>
                <a:latin typeface="Baskerville Old Face" panose="02020602080505020303" pitchFamily="18" charset="0"/>
              </a:rPr>
              <a:t>Power BI</a:t>
            </a:r>
            <a:r>
              <a:rPr lang="en-US" sz="2000" b="1" dirty="0">
                <a:solidFill>
                  <a:schemeClr val="accent1">
                    <a:lumMod val="50000"/>
                  </a:schemeClr>
                </a:solidFill>
                <a:latin typeface="Baskerville Old Face" panose="02020602080505020303" pitchFamily="18" charset="0"/>
              </a:rPr>
              <a:t>, performing calculations and merging data to visualize the results effectively.</a:t>
            </a:r>
            <a:endParaRPr lang="en-IN" sz="2000" b="1" dirty="0">
              <a:solidFill>
                <a:schemeClr val="accent1">
                  <a:lumMod val="50000"/>
                </a:schemeClr>
              </a:solidFill>
            </a:endParaRPr>
          </a:p>
        </p:txBody>
      </p:sp>
      <p:pic>
        <p:nvPicPr>
          <p:cNvPr id="15"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rcRect l="853" r="853"/>
          <a:stretch>
            <a:fillRect/>
          </a:stretch>
        </p:blipFill>
        <p:spPr>
          <a:xfrm>
            <a:off x="10900408" y="2027241"/>
            <a:ext cx="683656" cy="695525"/>
          </a:xfrm>
          <a:prstGeom prst="rect">
            <a:avLst/>
          </a:prstGeom>
        </p:spPr>
      </p:pic>
    </p:spTree>
    <p:extLst>
      <p:ext uri="{BB962C8B-B14F-4D97-AF65-F5344CB8AC3E}">
        <p14:creationId xmlns:p14="http://schemas.microsoft.com/office/powerpoint/2010/main" val="295620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a:xfrm>
            <a:off x="119336" y="133350"/>
            <a:ext cx="11620500" cy="6591300"/>
          </a:xfrm>
        </p:spPr>
        <p:txBody>
          <a:bodyPr/>
          <a:lstStyle/>
          <a:p>
            <a:r>
              <a:rPr lang="en-US" sz="2000" dirty="0">
                <a:latin typeface="Baskerville Old Face" panose="02020602080505020303" pitchFamily="18" charset="0"/>
              </a:rPr>
              <a:t>In preparing our dataset for analysis, we undertook a series of cleaning and transformation steps before processing the data. The initial and critical step was to data model the two datasets, which was followed by thorough data cleaning to ensure the accuracy and relevance of the information. Here’s an overview of the key actions taken:</a:t>
            </a:r>
          </a:p>
          <a:p>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
        <p:nvSpPr>
          <p:cNvPr id="7" name="TextBox 6">
            <a:extLst>
              <a:ext uri="{FF2B5EF4-FFF2-40B4-BE49-F238E27FC236}">
                <a16:creationId xmlns:a16="http://schemas.microsoft.com/office/drawing/2014/main" id="{A7E2D4AE-C1D8-7463-B851-FA8E7FBF1CA6}"/>
              </a:ext>
            </a:extLst>
          </p:cNvPr>
          <p:cNvSpPr txBox="1"/>
          <p:nvPr/>
        </p:nvSpPr>
        <p:spPr>
          <a:xfrm>
            <a:off x="881223" y="637549"/>
            <a:ext cx="10429553" cy="1938992"/>
          </a:xfrm>
          <a:prstGeom prst="rect">
            <a:avLst/>
          </a:prstGeom>
          <a:noFill/>
        </p:spPr>
        <p:txBody>
          <a:bodyPr wrap="square">
            <a:spAutoFit/>
          </a:bodyPr>
          <a:lstStyle/>
          <a:p>
            <a:pPr algn="just"/>
            <a:r>
              <a:rPr lang="en-US" sz="2400" b="1" dirty="0">
                <a:solidFill>
                  <a:schemeClr val="bg1"/>
                </a:solidFill>
                <a:latin typeface="Baskerville Old Face" panose="02020602080505020303" pitchFamily="18" charset="0"/>
              </a:rPr>
              <a:t>In preparing our dataset for analysis, we undertook a series of cleaning and transformation steps before processing the data. The initial and critical step was to data model the two datasets, which was followed by thorough data cleaning to ensure the accuracy and relevance of the information. Here’s an overview of the key actions taken:</a:t>
            </a:r>
          </a:p>
        </p:txBody>
      </p:sp>
      <p:sp>
        <p:nvSpPr>
          <p:cNvPr id="9" name="TextBox 8">
            <a:extLst>
              <a:ext uri="{FF2B5EF4-FFF2-40B4-BE49-F238E27FC236}">
                <a16:creationId xmlns:a16="http://schemas.microsoft.com/office/drawing/2014/main" id="{3CAEB40E-5579-C42E-6D90-B04532D2477D}"/>
              </a:ext>
            </a:extLst>
          </p:cNvPr>
          <p:cNvSpPr txBox="1"/>
          <p:nvPr/>
        </p:nvSpPr>
        <p:spPr>
          <a:xfrm>
            <a:off x="767408" y="3014950"/>
            <a:ext cx="10729192" cy="2462213"/>
          </a:xfrm>
          <a:prstGeom prst="rect">
            <a:avLst/>
          </a:prstGeom>
          <a:noFill/>
        </p:spPr>
        <p:txBody>
          <a:bodyPr wrap="square">
            <a:spAutoFit/>
          </a:bodyPr>
          <a:lstStyle/>
          <a:p>
            <a:pPr marL="800100" lvl="1" indent="-342900" algn="just">
              <a:buFont typeface="Arial" panose="020B0604020202020204" pitchFamily="34" charset="0"/>
              <a:buChar char="•"/>
            </a:pPr>
            <a:r>
              <a:rPr lang="en-US" sz="2200" b="1" dirty="0">
                <a:solidFill>
                  <a:schemeClr val="accent2">
                    <a:lumMod val="60000"/>
                    <a:lumOff val="40000"/>
                  </a:schemeClr>
                </a:solidFill>
                <a:latin typeface="Baskerville Old Face" panose="02020602080505020303" pitchFamily="18" charset="0"/>
              </a:rPr>
              <a:t>Data Modelling: </a:t>
            </a:r>
            <a:r>
              <a:rPr lang="en-US" sz="2200" b="1" dirty="0">
                <a:solidFill>
                  <a:schemeClr val="bg1"/>
                </a:solidFill>
                <a:latin typeface="Baskerville Old Face" panose="02020602080505020303" pitchFamily="18" charset="0"/>
              </a:rPr>
              <a:t>Formed a one to one relationship between Finance_1 and Finance_2 using the common ID column.</a:t>
            </a:r>
          </a:p>
          <a:p>
            <a:pPr marL="800100" lvl="1" indent="-342900" algn="just">
              <a:buFont typeface="Arial" panose="020B0604020202020204" pitchFamily="34" charset="0"/>
              <a:buChar char="•"/>
            </a:pPr>
            <a:r>
              <a:rPr lang="en-US" sz="2200" b="1" dirty="0">
                <a:solidFill>
                  <a:schemeClr val="accent2">
                    <a:lumMod val="60000"/>
                    <a:lumOff val="40000"/>
                  </a:schemeClr>
                </a:solidFill>
                <a:latin typeface="Baskerville Old Face" panose="02020602080505020303" pitchFamily="18" charset="0"/>
              </a:rPr>
              <a:t>Handling Missing Values: </a:t>
            </a:r>
            <a:r>
              <a:rPr lang="en-US" sz="2200" b="1" dirty="0">
                <a:solidFill>
                  <a:schemeClr val="bg1"/>
                </a:solidFill>
                <a:latin typeface="Baskerville Old Face" panose="02020602080505020303" pitchFamily="18" charset="0"/>
              </a:rPr>
              <a:t>Identified and addressed missing data to avoid bias.</a:t>
            </a:r>
          </a:p>
          <a:p>
            <a:pPr marL="800100" lvl="1" indent="-342900" algn="just">
              <a:buFont typeface="Arial" panose="020B0604020202020204" pitchFamily="34" charset="0"/>
              <a:buChar char="•"/>
            </a:pPr>
            <a:r>
              <a:rPr lang="en-US" sz="2200" b="1" dirty="0">
                <a:solidFill>
                  <a:schemeClr val="accent2">
                    <a:lumMod val="60000"/>
                    <a:lumOff val="40000"/>
                  </a:schemeClr>
                </a:solidFill>
                <a:latin typeface="Baskerville Old Face" panose="02020602080505020303" pitchFamily="18" charset="0"/>
              </a:rPr>
              <a:t>Removing Duplicate or Irrelevant Columns: </a:t>
            </a:r>
            <a:r>
              <a:rPr lang="en-US" sz="2200" b="1" dirty="0">
                <a:solidFill>
                  <a:schemeClr val="bg1"/>
                </a:solidFill>
                <a:latin typeface="Baskerville Old Face" panose="02020602080505020303" pitchFamily="18" charset="0"/>
              </a:rPr>
              <a:t>Eliminated duplicate columns to avoid redundancy and removed those that did not add value to the analysis or fell outside the project scope. </a:t>
            </a:r>
          </a:p>
          <a:p>
            <a:pPr marL="800100" lvl="1" indent="-342900" algn="just">
              <a:buFont typeface="Arial" panose="020B0604020202020204" pitchFamily="34" charset="0"/>
              <a:buChar char="•"/>
            </a:pPr>
            <a:r>
              <a:rPr lang="en-US" sz="2200" b="1" dirty="0">
                <a:solidFill>
                  <a:schemeClr val="accent2">
                    <a:lumMod val="60000"/>
                    <a:lumOff val="40000"/>
                  </a:schemeClr>
                </a:solidFill>
                <a:latin typeface="Baskerville Old Face" panose="02020602080505020303" pitchFamily="18" charset="0"/>
              </a:rPr>
              <a:t>Ensuring Data Consistency: </a:t>
            </a:r>
            <a:r>
              <a:rPr lang="en-US" sz="2200" b="1" dirty="0">
                <a:solidFill>
                  <a:schemeClr val="bg1"/>
                </a:solidFill>
                <a:latin typeface="Baskerville Old Face" panose="02020602080505020303" pitchFamily="18" charset="0"/>
              </a:rPr>
              <a:t>Standardized data formats and units across the dataset.</a:t>
            </a:r>
          </a:p>
        </p:txBody>
      </p:sp>
    </p:spTree>
    <p:extLst>
      <p:ext uri="{BB962C8B-B14F-4D97-AF65-F5344CB8AC3E}">
        <p14:creationId xmlns:p14="http://schemas.microsoft.com/office/powerpoint/2010/main" val="306905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152902DB-60A1-4BBC-BD80-ABD51351CC53}"/>
              </a:ext>
              <a:ext uri="{C183D7F6-B498-43B3-948B-1728B52AA6E4}">
                <adec:decorative xmlns:adec="http://schemas.microsoft.com/office/drawing/2017/decorative" val="1"/>
              </a:ext>
            </a:extLst>
          </p:cNvPr>
          <p:cNvSpPr/>
          <p:nvPr/>
        </p:nvSpPr>
        <p:spPr>
          <a:xfrm>
            <a:off x="9632159" y="244327"/>
            <a:ext cx="1704528" cy="1755294"/>
          </a:xfrm>
          <a:prstGeom prst="ellipse">
            <a:avLst/>
          </a:prstGeom>
          <a:solidFill>
            <a:schemeClr val="bg1"/>
          </a:solidFill>
          <a:ln>
            <a:noFill/>
          </a:ln>
          <a:effectLst>
            <a:innerShdw blurRad="2667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661158" y="905383"/>
            <a:ext cx="10805160" cy="707886"/>
          </a:xfrm>
        </p:spPr>
        <p:txBody>
          <a:bodyPr>
            <a:normAutofit fontScale="90000"/>
          </a:bodyPr>
          <a:lstStyle/>
          <a:p>
            <a:r>
              <a:rPr lang="en-US" sz="4400" b="1" dirty="0">
                <a:solidFill>
                  <a:schemeClr val="accent1">
                    <a:lumMod val="50000"/>
                  </a:schemeClr>
                </a:solidFill>
                <a:latin typeface="Baskerville Old Face" panose="02020602080505020303" pitchFamily="18" charset="0"/>
              </a:rPr>
              <a:t>SCOPE</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7" name="Chart 6" descr="chart">
            <a:extLst>
              <a:ext uri="{FF2B5EF4-FFF2-40B4-BE49-F238E27FC236}">
                <a16:creationId xmlns:a16="http://schemas.microsoft.com/office/drawing/2014/main" id="{423F99F7-105E-4F90-AEE5-0ABC1BA8E8B2}"/>
              </a:ext>
            </a:extLst>
          </p:cNvPr>
          <p:cNvGraphicFramePr/>
          <p:nvPr>
            <p:extLst>
              <p:ext uri="{D42A27DB-BD31-4B8C-83A1-F6EECF244321}">
                <p14:modId xmlns:p14="http://schemas.microsoft.com/office/powerpoint/2010/main" val="1729789089"/>
              </p:ext>
            </p:extLst>
          </p:nvPr>
        </p:nvGraphicFramePr>
        <p:xfrm>
          <a:off x="9292275" y="-60135"/>
          <a:ext cx="2520280" cy="2304256"/>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15989" y="1283713"/>
            <a:ext cx="11019967" cy="3456384"/>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50000"/>
              </a:lnSpc>
            </a:pPr>
            <a:endParaRPr lang="en-US" b="1" dirty="0">
              <a:solidFill>
                <a:schemeClr val="accent1">
                  <a:lumMod val="50000"/>
                </a:schemeClr>
              </a:solidFill>
              <a:latin typeface="Baskerville Old Face" panose="02020602080505020303" pitchFamily="18" charset="0"/>
            </a:endParaRPr>
          </a:p>
          <a:p>
            <a:pPr algn="just">
              <a:lnSpc>
                <a:spcPct val="150000"/>
              </a:lnSpc>
            </a:pPr>
            <a:r>
              <a:rPr lang="en-US" b="1" dirty="0">
                <a:solidFill>
                  <a:schemeClr val="accent1">
                    <a:lumMod val="50000"/>
                  </a:schemeClr>
                </a:solidFill>
                <a:latin typeface="Baskerville Old Face" panose="02020602080505020303" pitchFamily="18" charset="0"/>
              </a:rPr>
              <a:t>The primary objective was to translate key performance metrics (KPIs) into straightforward visualizations. The goal was to design clear charts and graphs that effectively represented these KPIs and made it easy for everyone to understand the company's performance. This task drove us to refine our data analysis abilities and improve our skills in visual communication, ultimately facilitating more informed decision-making based on the data. </a:t>
            </a:r>
          </a:p>
          <a:p>
            <a:pPr algn="just">
              <a:lnSpc>
                <a:spcPct val="150000"/>
              </a:lnSpc>
            </a:pPr>
            <a:r>
              <a:rPr lang="en-US" b="1" dirty="0">
                <a:solidFill>
                  <a:schemeClr val="accent1">
                    <a:lumMod val="50000"/>
                  </a:schemeClr>
                </a:solidFill>
                <a:latin typeface="Baskerville Old Face" panose="02020602080505020303" pitchFamily="18" charset="0"/>
              </a:rPr>
              <a:t>In our presentation today, we will guide you through a complete comprehensive analysis of the data, offer insightful perspectives, and provide suggestions for stakeholders in the banking sector. We will emphasis the key data findings and present practical suggestions aimed at enhancing decision-making in the banking sector. Our goal is to leverage these data insights to foster better risk management and encourage sustainable banking practices.</a:t>
            </a:r>
          </a:p>
          <a:p>
            <a:pPr marL="0" indent="0" algn="just">
              <a:lnSpc>
                <a:spcPct val="150000"/>
              </a:lnSpc>
              <a:buNone/>
            </a:pPr>
            <a:endParaRPr lang="en-US" b="1" dirty="0">
              <a:solidFill>
                <a:schemeClr val="accent1">
                  <a:lumMod val="50000"/>
                </a:schemeClr>
              </a:solidFill>
              <a:latin typeface="Baskerville Old Face" panose="02020602080505020303" pitchFamily="18" charset="0"/>
            </a:endParaRPr>
          </a:p>
        </p:txBody>
      </p:sp>
      <p:pic>
        <p:nvPicPr>
          <p:cNvPr id="6" name="Picture 5">
            <a:extLst>
              <a:ext uri="{FF2B5EF4-FFF2-40B4-BE49-F238E27FC236}">
                <a16:creationId xmlns:a16="http://schemas.microsoft.com/office/drawing/2014/main" id="{3F5F409E-1389-A6B0-E0E1-4F98243C8ED9}"/>
              </a:ext>
            </a:extLst>
          </p:cNvPr>
          <p:cNvPicPr>
            <a:picLocks noChangeAspect="1"/>
          </p:cNvPicPr>
          <p:nvPr/>
        </p:nvPicPr>
        <p:blipFill>
          <a:blip r:embed="rId4"/>
          <a:stretch>
            <a:fillRect/>
          </a:stretch>
        </p:blipFill>
        <p:spPr>
          <a:xfrm>
            <a:off x="9997401" y="539535"/>
            <a:ext cx="1110027" cy="1110027"/>
          </a:xfrm>
          <a:prstGeom prst="rect">
            <a:avLst/>
          </a:prstGeom>
        </p:spPr>
      </p:pic>
    </p:spTree>
    <p:extLst>
      <p:ext uri="{BB962C8B-B14F-4D97-AF65-F5344CB8AC3E}">
        <p14:creationId xmlns:p14="http://schemas.microsoft.com/office/powerpoint/2010/main" val="54836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IN" sz="4000" b="1" i="0" dirty="0">
                <a:solidFill>
                  <a:schemeClr val="accent1">
                    <a:lumMod val="50000"/>
                  </a:schemeClr>
                </a:solidFill>
                <a:effectLst/>
                <a:latin typeface="Baskerville Old Face" panose="02020602080505020303" pitchFamily="18" charset="0"/>
              </a:rPr>
              <a:t>KPI’s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7824192" y="1285287"/>
            <a:ext cx="4312844" cy="914490"/>
          </a:xfrm>
        </p:spPr>
        <p:txBody>
          <a:bodyPr/>
          <a:lstStyle/>
          <a:p>
            <a:pPr algn="ctr" rtl="0">
              <a:defRPr sz="1400" b="1" i="0" u="none" strike="noStrike" kern="1200" baseline="0">
                <a:solidFill>
                  <a:sysClr val="windowText" lastClr="000000"/>
                </a:solidFill>
                <a:latin typeface="Book Antiqua" panose="02040602050305030304" pitchFamily="18" charset="0"/>
                <a:ea typeface="+mn-ea"/>
                <a:cs typeface="+mn-cs"/>
              </a:defRPr>
            </a:pPr>
            <a:r>
              <a:rPr lang="en-US" sz="2000" b="1" dirty="0">
                <a:solidFill>
                  <a:sysClr val="windowText" lastClr="000000"/>
                </a:solidFill>
                <a:latin typeface="Baskerville Old Face" panose="02020602080505020303" pitchFamily="18" charset="0"/>
              </a:rPr>
              <a:t>YEAR WISE LOAN AMOUNT STATUS</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a:xfrm>
            <a:off x="1487488" y="1581083"/>
            <a:ext cx="4937760" cy="424732"/>
          </a:xfrm>
        </p:spPr>
        <p:txBody>
          <a:bodyPr/>
          <a:lstStyle/>
          <a:p>
            <a:r>
              <a:rPr lang="en-US" sz="2400" dirty="0">
                <a:latin typeface="Footlight MT Light" panose="0204060206030A020304" pitchFamily="18" charset="0"/>
              </a:rPr>
              <a:t>KPI 1</a:t>
            </a:r>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951220" y="2295087"/>
            <a:ext cx="969822" cy="986656"/>
          </a:xfrm>
        </p:spPr>
      </p:pic>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6709292" y="1244399"/>
            <a:ext cx="939076" cy="955377"/>
          </a:xfrm>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2183958" y="2199777"/>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a:cxnSpLocks/>
          </p:cNvCxnSpPr>
          <p:nvPr/>
        </p:nvCxnSpPr>
        <p:spPr>
          <a:xfrm flipV="1">
            <a:off x="335360" y="5373216"/>
            <a:ext cx="3925064" cy="13717"/>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Text Placeholder 23">
            <a:extLst>
              <a:ext uri="{FF2B5EF4-FFF2-40B4-BE49-F238E27FC236}">
                <a16:creationId xmlns:a16="http://schemas.microsoft.com/office/drawing/2014/main" id="{B3C1B5D7-0420-8A97-EB8D-E67C03F8F757}"/>
              </a:ext>
            </a:extLst>
          </p:cNvPr>
          <p:cNvSpPr txBox="1">
            <a:spLocks/>
          </p:cNvSpPr>
          <p:nvPr/>
        </p:nvSpPr>
        <p:spPr>
          <a:xfrm>
            <a:off x="1013460" y="2480253"/>
            <a:ext cx="493776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tx2"/>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2400" dirty="0">
                <a:latin typeface="Footlight MT Light" panose="0204060206030A020304" pitchFamily="18" charset="0"/>
              </a:rPr>
              <a:t>KPI 2</a:t>
            </a:r>
          </a:p>
        </p:txBody>
      </p:sp>
      <p:cxnSp>
        <p:nvCxnSpPr>
          <p:cNvPr id="7" name="Straight Connector 6">
            <a:extLst>
              <a:ext uri="{FF2B5EF4-FFF2-40B4-BE49-F238E27FC236}">
                <a16:creationId xmlns:a16="http://schemas.microsoft.com/office/drawing/2014/main" id="{5632C644-5010-528B-187C-9212B77F3C62}"/>
              </a:ext>
              <a:ext uri="{C183D7F6-B498-43B3-948B-1728B52AA6E4}">
                <adec:decorative xmlns:adec="http://schemas.microsoft.com/office/drawing/2017/decorative" val="1"/>
              </a:ext>
            </a:extLst>
          </p:cNvPr>
          <p:cNvCxnSpPr/>
          <p:nvPr/>
        </p:nvCxnSpPr>
        <p:spPr>
          <a:xfrm>
            <a:off x="1554480" y="3140968"/>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Content Placeholder 12">
            <a:extLst>
              <a:ext uri="{FF2B5EF4-FFF2-40B4-BE49-F238E27FC236}">
                <a16:creationId xmlns:a16="http://schemas.microsoft.com/office/drawing/2014/main" id="{AB56530A-A62D-CCED-F651-D061836FB7CA}"/>
              </a:ext>
            </a:extLst>
          </p:cNvPr>
          <p:cNvSpPr txBox="1">
            <a:spLocks/>
          </p:cNvSpPr>
          <p:nvPr/>
        </p:nvSpPr>
        <p:spPr>
          <a:xfrm>
            <a:off x="7071787" y="2340048"/>
            <a:ext cx="4312844" cy="91449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14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defRPr sz="1400" b="1" i="0" u="none" strike="noStrike" kern="1200" baseline="0">
                <a:solidFill>
                  <a:sysClr val="windowText" lastClr="000000"/>
                </a:solidFill>
                <a:latin typeface="Book Antiqua" panose="02040602050305030304" pitchFamily="18" charset="0"/>
                <a:ea typeface="+mn-ea"/>
                <a:cs typeface="+mn-cs"/>
              </a:defRPr>
            </a:pPr>
            <a:r>
              <a:rPr lang="en-US" sz="2000" b="1" dirty="0">
                <a:solidFill>
                  <a:sysClr val="windowText" lastClr="000000"/>
                </a:solidFill>
                <a:latin typeface="Baskerville Old Face" panose="02020602080505020303" pitchFamily="18" charset="0"/>
              </a:rPr>
              <a:t>GRADE WISE SUBGRADE WISE REVOLVING BALANCE</a:t>
            </a:r>
          </a:p>
        </p:txBody>
      </p:sp>
      <p:sp>
        <p:nvSpPr>
          <p:cNvPr id="9" name="Text Placeholder 23">
            <a:extLst>
              <a:ext uri="{FF2B5EF4-FFF2-40B4-BE49-F238E27FC236}">
                <a16:creationId xmlns:a16="http://schemas.microsoft.com/office/drawing/2014/main" id="{E1A8AA49-8B33-6AD1-75D3-7C2014CD1E1F}"/>
              </a:ext>
            </a:extLst>
          </p:cNvPr>
          <p:cNvSpPr txBox="1">
            <a:spLocks/>
          </p:cNvSpPr>
          <p:nvPr/>
        </p:nvSpPr>
        <p:spPr>
          <a:xfrm>
            <a:off x="97661" y="3445730"/>
            <a:ext cx="4937760"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tx2"/>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2400" dirty="0">
                <a:latin typeface="Footlight MT Light" panose="0204060206030A020304" pitchFamily="18" charset="0"/>
              </a:rPr>
              <a:t>KPI 3</a:t>
            </a:r>
          </a:p>
        </p:txBody>
      </p:sp>
      <p:sp>
        <p:nvSpPr>
          <p:cNvPr id="16" name="Content Placeholder 12">
            <a:extLst>
              <a:ext uri="{FF2B5EF4-FFF2-40B4-BE49-F238E27FC236}">
                <a16:creationId xmlns:a16="http://schemas.microsoft.com/office/drawing/2014/main" id="{5F279504-9D3B-2C30-B8E0-970C88D946CE}"/>
              </a:ext>
            </a:extLst>
          </p:cNvPr>
          <p:cNvSpPr txBox="1">
            <a:spLocks/>
          </p:cNvSpPr>
          <p:nvPr/>
        </p:nvSpPr>
        <p:spPr>
          <a:xfrm>
            <a:off x="6096000" y="3411242"/>
            <a:ext cx="5760640" cy="91449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14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rtl="0">
              <a:defRPr sz="1400" b="1" i="0" u="none" strike="noStrike" kern="1200" baseline="0">
                <a:solidFill>
                  <a:sysClr val="windowText" lastClr="000000"/>
                </a:solidFill>
                <a:latin typeface="Book Antiqua" panose="02040602050305030304" pitchFamily="18" charset="0"/>
                <a:ea typeface="+mn-ea"/>
                <a:cs typeface="+mn-cs"/>
              </a:defRPr>
            </a:pPr>
            <a:r>
              <a:rPr lang="en-IN" sz="2000" b="1" dirty="0">
                <a:solidFill>
                  <a:sysClr val="windowText" lastClr="000000"/>
                </a:solidFill>
                <a:latin typeface="Baskerville Old Face" panose="02020602080505020303" pitchFamily="18" charset="0"/>
              </a:rPr>
              <a:t>TOTAL PAYMENT FOR VERIFIED STATUS vs TOTAL PAYMENT FOR NON VERIFIED STATUS</a:t>
            </a:r>
            <a:r>
              <a:rPr lang="en-US" sz="2000" b="1" dirty="0">
                <a:solidFill>
                  <a:sysClr val="windowText" lastClr="000000"/>
                </a:solidFill>
                <a:latin typeface="Baskerville Old Face" panose="02020602080505020303" pitchFamily="18" charset="0"/>
              </a:rPr>
              <a:t> </a:t>
            </a:r>
            <a:endParaRPr lang="en-IN" sz="2000" b="1" dirty="0">
              <a:solidFill>
                <a:sysClr val="windowText" lastClr="000000"/>
              </a:solidFill>
              <a:latin typeface="Baskerville Old Face" panose="02020602080505020303" pitchFamily="18" charset="0"/>
            </a:endParaRPr>
          </a:p>
        </p:txBody>
      </p:sp>
      <p:cxnSp>
        <p:nvCxnSpPr>
          <p:cNvPr id="17" name="Straight Connector 16">
            <a:extLst>
              <a:ext uri="{FF2B5EF4-FFF2-40B4-BE49-F238E27FC236}">
                <a16:creationId xmlns:a16="http://schemas.microsoft.com/office/drawing/2014/main" id="{E9214278-D4E2-9003-3794-CE424FD222F1}"/>
              </a:ext>
              <a:ext uri="{C183D7F6-B498-43B3-948B-1728B52AA6E4}">
                <adec:decorative xmlns:adec="http://schemas.microsoft.com/office/drawing/2017/decorative" val="1"/>
              </a:ext>
            </a:extLst>
          </p:cNvPr>
          <p:cNvCxnSpPr/>
          <p:nvPr/>
        </p:nvCxnSpPr>
        <p:spPr>
          <a:xfrm>
            <a:off x="693060" y="4221088"/>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Text Placeholder 23">
            <a:extLst>
              <a:ext uri="{FF2B5EF4-FFF2-40B4-BE49-F238E27FC236}">
                <a16:creationId xmlns:a16="http://schemas.microsoft.com/office/drawing/2014/main" id="{6BC58CF9-BB4F-594A-7D4C-8CC2447A4262}"/>
              </a:ext>
            </a:extLst>
          </p:cNvPr>
          <p:cNvSpPr txBox="1">
            <a:spLocks/>
          </p:cNvSpPr>
          <p:nvPr/>
        </p:nvSpPr>
        <p:spPr>
          <a:xfrm>
            <a:off x="779928" y="4528407"/>
            <a:ext cx="3341064"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tx2"/>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2400" dirty="0">
                <a:latin typeface="Footlight MT Light" panose="0204060206030A020304" pitchFamily="18" charset="0"/>
              </a:rPr>
              <a:t>KPI 4</a:t>
            </a:r>
          </a:p>
        </p:txBody>
      </p:sp>
      <p:sp>
        <p:nvSpPr>
          <p:cNvPr id="26" name="Text Placeholder 23">
            <a:extLst>
              <a:ext uri="{FF2B5EF4-FFF2-40B4-BE49-F238E27FC236}">
                <a16:creationId xmlns:a16="http://schemas.microsoft.com/office/drawing/2014/main" id="{090865B8-2299-3549-D979-0C2BF08C8744}"/>
              </a:ext>
            </a:extLst>
          </p:cNvPr>
          <p:cNvSpPr txBox="1">
            <a:spLocks/>
          </p:cNvSpPr>
          <p:nvPr/>
        </p:nvSpPr>
        <p:spPr>
          <a:xfrm>
            <a:off x="1415480" y="5678800"/>
            <a:ext cx="1710616" cy="424732"/>
          </a:xfrm>
          <a:prstGeom prst="rect">
            <a:avLst/>
          </a:prstGeom>
          <a:noFill/>
        </p:spPr>
        <p:txBody>
          <a:bodyPr vert="horz" wrap="square" lIns="91440" tIns="45720" rIns="91440" bIns="45720" rtlCol="0" anchor="ctr">
            <a:noAutofit/>
          </a:bodyPr>
          <a:lstStyle>
            <a:lvl1pPr marL="0" indent="0" algn="r"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b="1" kern="1200">
                <a:solidFill>
                  <a:schemeClr val="tx2"/>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2400" dirty="0">
                <a:latin typeface="Footlight MT Light" panose="0204060206030A020304" pitchFamily="18" charset="0"/>
              </a:rPr>
              <a:t>KPI 5</a:t>
            </a:r>
          </a:p>
        </p:txBody>
      </p:sp>
      <p:sp>
        <p:nvSpPr>
          <p:cNvPr id="28" name="Content Placeholder 12">
            <a:extLst>
              <a:ext uri="{FF2B5EF4-FFF2-40B4-BE49-F238E27FC236}">
                <a16:creationId xmlns:a16="http://schemas.microsoft.com/office/drawing/2014/main" id="{D81E1F49-CB7C-7701-60AF-1C60D7DBD36E}"/>
              </a:ext>
            </a:extLst>
          </p:cNvPr>
          <p:cNvSpPr txBox="1">
            <a:spLocks/>
          </p:cNvSpPr>
          <p:nvPr/>
        </p:nvSpPr>
        <p:spPr>
          <a:xfrm>
            <a:off x="5735960" y="4605167"/>
            <a:ext cx="5760640" cy="57780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14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rtl="0">
              <a:defRPr sz="1400" b="1" i="0" u="none" strike="noStrike" kern="1200" baseline="0">
                <a:solidFill>
                  <a:sysClr val="windowText" lastClr="000000"/>
                </a:solidFill>
                <a:latin typeface="Book Antiqua" panose="02040602050305030304" pitchFamily="18" charset="0"/>
                <a:ea typeface="+mn-ea"/>
                <a:cs typeface="+mn-cs"/>
              </a:defRPr>
            </a:pPr>
            <a:r>
              <a:rPr lang="en-IN" sz="2000" b="1" dirty="0">
                <a:solidFill>
                  <a:sysClr val="windowText" lastClr="000000"/>
                </a:solidFill>
                <a:latin typeface="Baskerville Old Face" panose="02020602080505020303" pitchFamily="18" charset="0"/>
              </a:rPr>
              <a:t>STATE WISE &amp; MONTH WISE LOAN STATUS</a:t>
            </a:r>
          </a:p>
        </p:txBody>
      </p:sp>
      <p:cxnSp>
        <p:nvCxnSpPr>
          <p:cNvPr id="30" name="Straight Connector 29">
            <a:extLst>
              <a:ext uri="{FF2B5EF4-FFF2-40B4-BE49-F238E27FC236}">
                <a16:creationId xmlns:a16="http://schemas.microsoft.com/office/drawing/2014/main" id="{7C7EF6E4-29A2-D144-6E68-CA0A0BA70CA3}"/>
              </a:ext>
              <a:ext uri="{C183D7F6-B498-43B3-948B-1728B52AA6E4}">
                <adec:decorative xmlns:adec="http://schemas.microsoft.com/office/drawing/2017/decorative" val="1"/>
              </a:ext>
            </a:extLst>
          </p:cNvPr>
          <p:cNvCxnSpPr/>
          <p:nvPr/>
        </p:nvCxnSpPr>
        <p:spPr>
          <a:xfrm>
            <a:off x="7392144" y="2158610"/>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BF1B50C-887B-0FA8-B8DA-2619C03C8F43}"/>
              </a:ext>
              <a:ext uri="{C183D7F6-B498-43B3-948B-1728B52AA6E4}">
                <adec:decorative xmlns:adec="http://schemas.microsoft.com/office/drawing/2017/decorative" val="1"/>
              </a:ext>
            </a:extLst>
          </p:cNvPr>
          <p:cNvCxnSpPr>
            <a:cxnSpLocks/>
          </p:cNvCxnSpPr>
          <p:nvPr/>
        </p:nvCxnSpPr>
        <p:spPr>
          <a:xfrm>
            <a:off x="6995511" y="3140968"/>
            <a:ext cx="4717113"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3B63-2ADA-9AAB-DDBD-321EE4AB75B0}"/>
              </a:ext>
              <a:ext uri="{C183D7F6-B498-43B3-948B-1728B52AA6E4}">
                <adec:decorative xmlns:adec="http://schemas.microsoft.com/office/drawing/2017/decorative" val="1"/>
              </a:ext>
            </a:extLst>
          </p:cNvPr>
          <p:cNvCxnSpPr>
            <a:cxnSpLocks/>
          </p:cNvCxnSpPr>
          <p:nvPr/>
        </p:nvCxnSpPr>
        <p:spPr>
          <a:xfrm flipV="1">
            <a:off x="6240016" y="4221088"/>
            <a:ext cx="5541248" cy="40665"/>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96D00C-67E2-F33F-2716-885292989099}"/>
              </a:ext>
              <a:ext uri="{C183D7F6-B498-43B3-948B-1728B52AA6E4}">
                <adec:decorative xmlns:adec="http://schemas.microsoft.com/office/drawing/2017/decorative" val="1"/>
              </a:ext>
            </a:extLst>
          </p:cNvPr>
          <p:cNvCxnSpPr>
            <a:cxnSpLocks/>
          </p:cNvCxnSpPr>
          <p:nvPr/>
        </p:nvCxnSpPr>
        <p:spPr>
          <a:xfrm>
            <a:off x="4839089" y="5373216"/>
            <a:ext cx="7017551"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92CE368-609C-868B-FA32-1A15D55962C9}"/>
              </a:ext>
            </a:extLst>
          </p:cNvPr>
          <p:cNvSpPr txBox="1"/>
          <p:nvPr/>
        </p:nvSpPr>
        <p:spPr>
          <a:xfrm>
            <a:off x="4378518" y="5670091"/>
            <a:ext cx="6698974" cy="400110"/>
          </a:xfrm>
          <a:prstGeom prst="rect">
            <a:avLst/>
          </a:prstGeom>
          <a:noFill/>
        </p:spPr>
        <p:txBody>
          <a:bodyPr wrap="square">
            <a:spAutoFit/>
          </a:bodyPr>
          <a:lstStyle/>
          <a:p>
            <a:pPr algn="ctr" rtl="0">
              <a:defRPr sz="1200" b="1" i="0" u="none" strike="noStrike" kern="1200" baseline="0">
                <a:solidFill>
                  <a:sysClr val="windowText" lastClr="000000">
                    <a:lumMod val="95000"/>
                    <a:lumOff val="5000"/>
                  </a:sysClr>
                </a:solidFill>
                <a:latin typeface="Book Antiqua" panose="02040602050305030304" pitchFamily="18" charset="0"/>
                <a:ea typeface="+mn-ea"/>
                <a:cs typeface="+mn-cs"/>
              </a:defRPr>
            </a:pPr>
            <a:r>
              <a:rPr lang="en-IN" sz="2000" b="1" dirty="0">
                <a:solidFill>
                  <a:sysClr val="windowText" lastClr="000000"/>
                </a:solidFill>
                <a:latin typeface="Baskerville Old Face" panose="02020602080505020303" pitchFamily="18" charset="0"/>
              </a:rPr>
              <a:t>HOME OWNERSHIP vs LAST PAYMENT STATUS</a:t>
            </a:r>
          </a:p>
        </p:txBody>
      </p:sp>
      <p:cxnSp>
        <p:nvCxnSpPr>
          <p:cNvPr id="42" name="Straight Connector 41">
            <a:extLst>
              <a:ext uri="{FF2B5EF4-FFF2-40B4-BE49-F238E27FC236}">
                <a16:creationId xmlns:a16="http://schemas.microsoft.com/office/drawing/2014/main" id="{CA68F6E2-563C-68F7-B25D-D53D043055EF}"/>
              </a:ext>
              <a:ext uri="{C183D7F6-B498-43B3-948B-1728B52AA6E4}">
                <adec:decorative xmlns:adec="http://schemas.microsoft.com/office/drawing/2017/decorative" val="1"/>
              </a:ext>
            </a:extLst>
          </p:cNvPr>
          <p:cNvCxnSpPr>
            <a:cxnSpLocks/>
          </p:cNvCxnSpPr>
          <p:nvPr/>
        </p:nvCxnSpPr>
        <p:spPr>
          <a:xfrm>
            <a:off x="4059941" y="6339840"/>
            <a:ext cx="7721323"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BF2A923-64A0-76E2-8F8D-E944DDEA2CAC}"/>
              </a:ext>
              <a:ext uri="{C183D7F6-B498-43B3-948B-1728B52AA6E4}">
                <adec:decorative xmlns:adec="http://schemas.microsoft.com/office/drawing/2017/decorative" val="1"/>
              </a:ext>
            </a:extLst>
          </p:cNvPr>
          <p:cNvCxnSpPr>
            <a:cxnSpLocks/>
          </p:cNvCxnSpPr>
          <p:nvPr/>
        </p:nvCxnSpPr>
        <p:spPr>
          <a:xfrm>
            <a:off x="97661" y="6339840"/>
            <a:ext cx="3384679"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3" name="Picture Placeholder 52">
            <a:extLst>
              <a:ext uri="{FF2B5EF4-FFF2-40B4-BE49-F238E27FC236}">
                <a16:creationId xmlns:a16="http://schemas.microsoft.com/office/drawing/2014/main" id="{F24F3C54-D258-3BBB-70A8-BB65949DD8B2}"/>
              </a:ext>
            </a:extLst>
          </p:cNvPr>
          <p:cNvPicPr>
            <a:picLocks noGrp="1" noChangeAspect="1"/>
          </p:cNvPicPr>
          <p:nvPr>
            <p:ph type="pic" sz="quarter" idx="27"/>
          </p:nvPr>
        </p:nvPicPr>
        <p:blipFill>
          <a:blip r:embed="rId7"/>
          <a:srcRect l="785" r="785"/>
          <a:stretch>
            <a:fillRect/>
          </a:stretch>
        </p:blipFill>
        <p:spPr>
          <a:xfrm>
            <a:off x="5142090" y="3212624"/>
            <a:ext cx="991257" cy="1008464"/>
          </a:xfrm>
        </p:spPr>
      </p:pic>
      <p:pic>
        <p:nvPicPr>
          <p:cNvPr id="54" name="Picture Placeholder 52">
            <a:extLst>
              <a:ext uri="{FF2B5EF4-FFF2-40B4-BE49-F238E27FC236}">
                <a16:creationId xmlns:a16="http://schemas.microsoft.com/office/drawing/2014/main" id="{56535DE4-317D-6DE4-9FB9-6662D8E9BF4C}"/>
              </a:ext>
            </a:extLst>
          </p:cNvPr>
          <p:cNvPicPr>
            <a:picLocks noChangeAspect="1"/>
          </p:cNvPicPr>
          <p:nvPr/>
        </p:nvPicPr>
        <p:blipFill>
          <a:blip r:embed="rId8"/>
          <a:srcRect l="853" r="853"/>
          <a:stretch/>
        </p:blipFill>
        <p:spPr>
          <a:xfrm>
            <a:off x="4343460" y="4292743"/>
            <a:ext cx="991257" cy="1008464"/>
          </a:xfrm>
          <a:prstGeom prst="ellipse">
            <a:avLst/>
          </a:prstGeom>
          <a:solidFill>
            <a:schemeClr val="bg1"/>
          </a:solidFill>
          <a:effectLst>
            <a:outerShdw blurRad="50800" dist="38100" dir="2700000" algn="tl" rotWithShape="0">
              <a:prstClr val="black">
                <a:alpha val="40000"/>
              </a:prstClr>
            </a:outerShdw>
          </a:effectLst>
        </p:spPr>
      </p:pic>
      <p:pic>
        <p:nvPicPr>
          <p:cNvPr id="55" name="Picture Placeholder 52">
            <a:extLst>
              <a:ext uri="{FF2B5EF4-FFF2-40B4-BE49-F238E27FC236}">
                <a16:creationId xmlns:a16="http://schemas.microsoft.com/office/drawing/2014/main" id="{F89D1F6A-E7BA-B0DE-3E33-F459CB39CECE}"/>
              </a:ext>
            </a:extLst>
          </p:cNvPr>
          <p:cNvPicPr>
            <a:picLocks noChangeAspect="1"/>
          </p:cNvPicPr>
          <p:nvPr/>
        </p:nvPicPr>
        <p:blipFill>
          <a:blip r:embed="rId9"/>
          <a:srcRect t="2900" b="2900"/>
          <a:stretch/>
        </p:blipFill>
        <p:spPr>
          <a:xfrm>
            <a:off x="3537094" y="5465977"/>
            <a:ext cx="835868" cy="850378"/>
          </a:xfrm>
          <a:prstGeom prst="ellipse">
            <a:avLst/>
          </a:prstGeom>
          <a:solidFill>
            <a:schemeClr val="bg1"/>
          </a:solid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7517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fade">
                                      <p:cBhvr>
                                        <p:cTn id="17" dur="500"/>
                                        <p:tgtEl>
                                          <p:spTgt spid="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xEl>
                                              <p:pRg st="0" end="0"/>
                                            </p:txEl>
                                          </p:spTgt>
                                        </p:tgtEl>
                                        <p:attrNameLst>
                                          <p:attrName>style.visibility</p:attrName>
                                        </p:attrNameLst>
                                      </p:cBhvr>
                                      <p:to>
                                        <p:strVal val="visible"/>
                                      </p:to>
                                    </p:set>
                                    <p:animEffect transition="in" filter="fade">
                                      <p:cBhvr>
                                        <p:cTn id="22" dur="500"/>
                                        <p:tgtEl>
                                          <p:spTgt spid="2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fade">
                                      <p:cBhvr>
                                        <p:cTn id="27"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25" name="Title 9">
            <a:extLst>
              <a:ext uri="{FF2B5EF4-FFF2-40B4-BE49-F238E27FC236}">
                <a16:creationId xmlns:a16="http://schemas.microsoft.com/office/drawing/2014/main" id="{511670C9-7A12-431E-92B2-050F2389D775}"/>
              </a:ext>
            </a:extLst>
          </p:cNvPr>
          <p:cNvSpPr>
            <a:spLocks noGrp="1"/>
          </p:cNvSpPr>
          <p:nvPr>
            <p:ph type="title"/>
          </p:nvPr>
        </p:nvSpPr>
        <p:spPr>
          <a:xfrm>
            <a:off x="548640" y="990600"/>
            <a:ext cx="10805160" cy="707886"/>
          </a:xfrm>
        </p:spPr>
        <p:txBody>
          <a:bodyPr>
            <a:normAutofit fontScale="90000"/>
          </a:bodyPr>
          <a:lstStyle/>
          <a:p>
            <a:r>
              <a:rPr lang="en-US" sz="3100" dirty="0">
                <a:solidFill>
                  <a:sysClr val="windowText" lastClr="000000"/>
                </a:solidFill>
                <a:latin typeface="Baskerville Old Face" panose="02020602080505020303" pitchFamily="18" charset="0"/>
              </a:rPr>
              <a:t>KPI 1 </a:t>
            </a:r>
            <a:r>
              <a:rPr lang="en-US" sz="3100" dirty="0"/>
              <a:t>- </a:t>
            </a:r>
            <a:r>
              <a:rPr lang="en-US" sz="3100" b="1" dirty="0">
                <a:solidFill>
                  <a:sysClr val="windowText" lastClr="000000"/>
                </a:solidFill>
                <a:latin typeface="Baskerville Old Face" panose="02020602080505020303" pitchFamily="18" charset="0"/>
              </a:rPr>
              <a:t>YEAR WISE LOAN AMOUNT STATUS</a:t>
            </a:r>
            <a:br>
              <a:rPr lang="en-US" sz="4000" b="1" dirty="0">
                <a:solidFill>
                  <a:sysClr val="windowText" lastClr="000000"/>
                </a:solidFill>
                <a:latin typeface="Baskerville Old Face" panose="02020602080505020303" pitchFamily="18" charset="0"/>
              </a:rPr>
            </a:br>
            <a:endParaRPr lang="en-US" dirty="0"/>
          </a:p>
        </p:txBody>
      </p:sp>
      <p:sp>
        <p:nvSpPr>
          <p:cNvPr id="4" name="TextBox 3">
            <a:extLst>
              <a:ext uri="{FF2B5EF4-FFF2-40B4-BE49-F238E27FC236}">
                <a16:creationId xmlns:a16="http://schemas.microsoft.com/office/drawing/2014/main" id="{614042D9-7DC9-C357-82CE-505149B0C027}"/>
              </a:ext>
            </a:extLst>
          </p:cNvPr>
          <p:cNvSpPr txBox="1"/>
          <p:nvPr/>
        </p:nvSpPr>
        <p:spPr>
          <a:xfrm>
            <a:off x="7104112" y="1646257"/>
            <a:ext cx="4751762" cy="2123658"/>
          </a:xfrm>
          <a:prstGeom prst="rect">
            <a:avLst/>
          </a:prstGeom>
          <a:noFill/>
        </p:spPr>
        <p:txBody>
          <a:bodyPr wrap="square">
            <a:spAutoFit/>
          </a:bodyPr>
          <a:lstStyle/>
          <a:p>
            <a:pPr algn="just">
              <a:lnSpc>
                <a:spcPct val="150000"/>
              </a:lnSpc>
            </a:pPr>
            <a:r>
              <a:rPr lang="en-US" dirty="0">
                <a:solidFill>
                  <a:schemeClr val="accent1">
                    <a:lumMod val="50000"/>
                  </a:schemeClr>
                </a:solidFill>
                <a:latin typeface="Baskerville Old Face" panose="02020602080505020303" pitchFamily="18" charset="0"/>
              </a:rPr>
              <a:t>The visual clearly indicates a yearly increase in the loan amount. Starting at $2M in 2007, the loan amount grew to $261M by 2011, reflecting an increase of around $258M over 4 years. </a:t>
            </a:r>
          </a:p>
          <a:p>
            <a:pPr algn="just"/>
            <a:endParaRPr lang="en-IN" sz="2400" dirty="0">
              <a:solidFill>
                <a:schemeClr val="accent1">
                  <a:lumMod val="50000"/>
                </a:schemeClr>
              </a:solidFill>
              <a:latin typeface="Baskerville Old Face" panose="02020602080505020303" pitchFamily="18" charset="0"/>
            </a:endParaRPr>
          </a:p>
        </p:txBody>
      </p:sp>
      <p:sp>
        <p:nvSpPr>
          <p:cNvPr id="2" name="Rectangle 1">
            <a:extLst>
              <a:ext uri="{FF2B5EF4-FFF2-40B4-BE49-F238E27FC236}">
                <a16:creationId xmlns:a16="http://schemas.microsoft.com/office/drawing/2014/main" id="{1125C9DB-B888-0FC4-D812-EB90E045940C}"/>
              </a:ext>
            </a:extLst>
          </p:cNvPr>
          <p:cNvSpPr>
            <a:spLocks noChangeArrowheads="1"/>
          </p:cNvSpPr>
          <p:nvPr/>
        </p:nvSpPr>
        <p:spPr bwMode="auto">
          <a:xfrm>
            <a:off x="7104112" y="3498325"/>
            <a:ext cx="4751762" cy="1713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dirty="0">
                <a:solidFill>
                  <a:schemeClr val="accent1">
                    <a:lumMod val="50000"/>
                  </a:schemeClr>
                </a:solidFill>
                <a:latin typeface="Baskerville Old Face" panose="02020602080505020303" pitchFamily="18" charset="0"/>
              </a:rPr>
              <a:t>The continuous rise in loan amounts emphasizes how important it is to have a </a:t>
            </a:r>
            <a:r>
              <a:rPr lang="en-US" altLang="en-US" b="1" dirty="0">
                <a:solidFill>
                  <a:schemeClr val="accent1">
                    <a:lumMod val="50000"/>
                  </a:schemeClr>
                </a:solidFill>
                <a:latin typeface="Baskerville Old Face" panose="02020602080505020303" pitchFamily="18" charset="0"/>
              </a:rPr>
              <a:t>solid financial strategy and practice risk management</a:t>
            </a:r>
            <a:r>
              <a:rPr lang="en-US" altLang="en-US" dirty="0">
                <a:solidFill>
                  <a:schemeClr val="accent1">
                    <a:lumMod val="50000"/>
                  </a:schemeClr>
                </a:solidFill>
                <a:latin typeface="Baskerville Old Face" panose="02020602080505020303" pitchFamily="18" charset="0"/>
              </a:rPr>
              <a:t> in order to efficiently address the rising demand.</a:t>
            </a:r>
          </a:p>
        </p:txBody>
      </p:sp>
      <p:sp>
        <p:nvSpPr>
          <p:cNvPr id="6" name="TextBox 5">
            <a:extLst>
              <a:ext uri="{FF2B5EF4-FFF2-40B4-BE49-F238E27FC236}">
                <a16:creationId xmlns:a16="http://schemas.microsoft.com/office/drawing/2014/main" id="{F780B969-7EC2-8D3D-F5C8-08E44C307C66}"/>
              </a:ext>
            </a:extLst>
          </p:cNvPr>
          <p:cNvSpPr txBox="1"/>
          <p:nvPr/>
        </p:nvSpPr>
        <p:spPr>
          <a:xfrm>
            <a:off x="7104112" y="5517232"/>
            <a:ext cx="4751762" cy="923330"/>
          </a:xfrm>
          <a:prstGeom prst="rect">
            <a:avLst/>
          </a:prstGeom>
          <a:noFill/>
        </p:spPr>
        <p:txBody>
          <a:bodyPr wrap="square">
            <a:spAutoFit/>
          </a:bodyPr>
          <a:lstStyle/>
          <a:p>
            <a:pPr algn="just"/>
            <a:r>
              <a:rPr lang="en-IN" dirty="0">
                <a:solidFill>
                  <a:schemeClr val="accent1">
                    <a:lumMod val="50000"/>
                  </a:schemeClr>
                </a:solidFill>
                <a:latin typeface="Baskerville Old Face" panose="02020602080505020303" pitchFamily="18" charset="0"/>
              </a:rPr>
              <a:t>By using Forecast Feature in Tableau loan Amount in 2012 can be predicted. It can be reach up to 451 M.</a:t>
            </a:r>
          </a:p>
        </p:txBody>
      </p:sp>
      <p:pic>
        <p:nvPicPr>
          <p:cNvPr id="8" name="Picture 7">
            <a:extLst>
              <a:ext uri="{FF2B5EF4-FFF2-40B4-BE49-F238E27FC236}">
                <a16:creationId xmlns:a16="http://schemas.microsoft.com/office/drawing/2014/main" id="{241F116C-3DE2-214B-1E36-2C2FFCE5299D}"/>
              </a:ext>
            </a:extLst>
          </p:cNvPr>
          <p:cNvPicPr>
            <a:picLocks noChangeAspect="1"/>
          </p:cNvPicPr>
          <p:nvPr/>
        </p:nvPicPr>
        <p:blipFill>
          <a:blip r:embed="rId3"/>
          <a:stretch>
            <a:fillRect/>
          </a:stretch>
        </p:blipFill>
        <p:spPr>
          <a:xfrm>
            <a:off x="249694" y="1772816"/>
            <a:ext cx="6343616" cy="3888432"/>
          </a:xfrm>
          <a:prstGeom prst="rect">
            <a:avLst/>
          </a:prstGeom>
        </p:spPr>
      </p:pic>
    </p:spTree>
    <p:extLst>
      <p:ext uri="{BB962C8B-B14F-4D97-AF65-F5344CB8AC3E}">
        <p14:creationId xmlns:p14="http://schemas.microsoft.com/office/powerpoint/2010/main" val="331019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25" name="Title 9">
            <a:extLst>
              <a:ext uri="{FF2B5EF4-FFF2-40B4-BE49-F238E27FC236}">
                <a16:creationId xmlns:a16="http://schemas.microsoft.com/office/drawing/2014/main" id="{511670C9-7A12-431E-92B2-050F2389D775}"/>
              </a:ext>
            </a:extLst>
          </p:cNvPr>
          <p:cNvSpPr>
            <a:spLocks noGrp="1"/>
          </p:cNvSpPr>
          <p:nvPr>
            <p:ph type="title"/>
          </p:nvPr>
        </p:nvSpPr>
        <p:spPr>
          <a:xfrm>
            <a:off x="597172" y="661803"/>
            <a:ext cx="11380008" cy="707886"/>
          </a:xfrm>
        </p:spPr>
        <p:txBody>
          <a:bodyPr>
            <a:normAutofit fontScale="90000"/>
          </a:bodyPr>
          <a:lstStyle/>
          <a:p>
            <a:r>
              <a:rPr lang="en-US" sz="3100" dirty="0">
                <a:solidFill>
                  <a:sysClr val="windowText" lastClr="000000"/>
                </a:solidFill>
                <a:latin typeface="Baskerville Old Face" panose="02020602080505020303" pitchFamily="18" charset="0"/>
              </a:rPr>
              <a:t>KPI 2 </a:t>
            </a:r>
            <a:r>
              <a:rPr lang="en-US" sz="3100" dirty="0"/>
              <a:t>- </a:t>
            </a:r>
            <a:r>
              <a:rPr lang="en-US" sz="3100" b="1" dirty="0">
                <a:solidFill>
                  <a:sysClr val="windowText" lastClr="000000"/>
                </a:solidFill>
                <a:latin typeface="Baskerville Old Face" panose="02020602080505020303" pitchFamily="18" charset="0"/>
              </a:rPr>
              <a:t>GRADE WISE SUBGRADE WISE REVOLVING BALANCE</a:t>
            </a:r>
            <a:br>
              <a:rPr lang="en-US" sz="4000" b="1" dirty="0">
                <a:solidFill>
                  <a:sysClr val="windowText" lastClr="000000"/>
                </a:solidFill>
                <a:latin typeface="Baskerville Old Face" panose="02020602080505020303" pitchFamily="18" charset="0"/>
              </a:rPr>
            </a:br>
            <a:br>
              <a:rPr lang="en-US" sz="4000" b="1" dirty="0">
                <a:solidFill>
                  <a:sysClr val="windowText" lastClr="000000"/>
                </a:solidFill>
                <a:latin typeface="Baskerville Old Face" panose="02020602080505020303" pitchFamily="18" charset="0"/>
              </a:rPr>
            </a:br>
            <a:endParaRPr lang="en-US" dirty="0"/>
          </a:p>
        </p:txBody>
      </p:sp>
      <p:pic>
        <p:nvPicPr>
          <p:cNvPr id="7" name="Picture 6">
            <a:extLst>
              <a:ext uri="{FF2B5EF4-FFF2-40B4-BE49-F238E27FC236}">
                <a16:creationId xmlns:a16="http://schemas.microsoft.com/office/drawing/2014/main" id="{BF5E3C0D-E73E-59CE-8639-B07CD6935FE7}"/>
              </a:ext>
            </a:extLst>
          </p:cNvPr>
          <p:cNvPicPr>
            <a:picLocks noChangeAspect="1"/>
          </p:cNvPicPr>
          <p:nvPr/>
        </p:nvPicPr>
        <p:blipFill>
          <a:blip r:embed="rId3"/>
          <a:stretch>
            <a:fillRect/>
          </a:stretch>
        </p:blipFill>
        <p:spPr>
          <a:xfrm>
            <a:off x="119336" y="1904638"/>
            <a:ext cx="6055121" cy="4291559"/>
          </a:xfrm>
          <a:prstGeom prst="rect">
            <a:avLst/>
          </a:prstGeom>
          <a:ln w="12700">
            <a:solidFill>
              <a:schemeClr val="tx1"/>
            </a:solidFill>
          </a:ln>
        </p:spPr>
      </p:pic>
      <p:sp>
        <p:nvSpPr>
          <p:cNvPr id="11" name="TextBox 10">
            <a:extLst>
              <a:ext uri="{FF2B5EF4-FFF2-40B4-BE49-F238E27FC236}">
                <a16:creationId xmlns:a16="http://schemas.microsoft.com/office/drawing/2014/main" id="{048E9754-F197-A121-3EFD-831C7055D829}"/>
              </a:ext>
            </a:extLst>
          </p:cNvPr>
          <p:cNvSpPr txBox="1"/>
          <p:nvPr/>
        </p:nvSpPr>
        <p:spPr>
          <a:xfrm>
            <a:off x="6650482" y="1160902"/>
            <a:ext cx="5256164" cy="3724096"/>
          </a:xfrm>
          <a:prstGeom prst="rect">
            <a:avLst/>
          </a:prstGeom>
          <a:noFill/>
        </p:spPr>
        <p:txBody>
          <a:bodyPr wrap="square">
            <a:spAutoFit/>
          </a:bodyPr>
          <a:lstStyle/>
          <a:p>
            <a:pPr algn="just" defTabSz="914400" eaLnBrk="0" fontAlgn="base" hangingPunct="0">
              <a:lnSpc>
                <a:spcPct val="150000"/>
              </a:lnSpc>
              <a:spcBef>
                <a:spcPct val="0"/>
              </a:spcBef>
              <a:spcAft>
                <a:spcPct val="0"/>
              </a:spcAft>
            </a:pPr>
            <a:r>
              <a:rPr lang="en-US" altLang="en-US" dirty="0">
                <a:solidFill>
                  <a:schemeClr val="accent1">
                    <a:lumMod val="50000"/>
                  </a:schemeClr>
                </a:solidFill>
                <a:latin typeface="Baskerville Old Face" panose="02020602080505020303" pitchFamily="18" charset="0"/>
              </a:rPr>
              <a:t>It is evident that customers of </a:t>
            </a:r>
            <a:r>
              <a:rPr lang="en-US" altLang="en-US" b="1" dirty="0">
                <a:solidFill>
                  <a:schemeClr val="accent1">
                    <a:lumMod val="50000"/>
                  </a:schemeClr>
                </a:solidFill>
                <a:latin typeface="Baskerville Old Face" panose="02020602080505020303" pitchFamily="18" charset="0"/>
              </a:rPr>
              <a:t>Grade-B has the highest revolving balance</a:t>
            </a:r>
            <a:r>
              <a:rPr lang="en-US" altLang="en-US" dirty="0">
                <a:solidFill>
                  <a:schemeClr val="accent1">
                    <a:lumMod val="50000"/>
                  </a:schemeClr>
                </a:solidFill>
                <a:latin typeface="Baskerville Old Face" panose="02020602080505020303" pitchFamily="18" charset="0"/>
              </a:rPr>
              <a:t> compared to other grades, while </a:t>
            </a:r>
            <a:r>
              <a:rPr lang="en-US" altLang="en-US" b="1" dirty="0">
                <a:solidFill>
                  <a:schemeClr val="accent1">
                    <a:lumMod val="50000"/>
                  </a:schemeClr>
                </a:solidFill>
                <a:latin typeface="Baskerville Old Face" panose="02020602080505020303" pitchFamily="18" charset="0"/>
              </a:rPr>
              <a:t>Grade-G has the lowest</a:t>
            </a:r>
            <a:r>
              <a:rPr lang="en-US" altLang="en-US" dirty="0">
                <a:solidFill>
                  <a:schemeClr val="accent1">
                    <a:lumMod val="50000"/>
                  </a:schemeClr>
                </a:solidFill>
                <a:latin typeface="Baskerville Old Face" panose="02020602080505020303" pitchFamily="18" charset="0"/>
              </a:rPr>
              <a:t>. </a:t>
            </a:r>
            <a:r>
              <a:rPr lang="en-US" b="1" dirty="0">
                <a:solidFill>
                  <a:schemeClr val="accent1">
                    <a:lumMod val="50000"/>
                  </a:schemeClr>
                </a:solidFill>
                <a:latin typeface="Baskerville Old Face" panose="02020602080505020303" pitchFamily="18" charset="0"/>
              </a:rPr>
              <a:t>High revolving balances may indicate that a borrower is relying too much on credit</a:t>
            </a:r>
            <a:r>
              <a:rPr lang="en-US" dirty="0">
                <a:solidFill>
                  <a:schemeClr val="accent1">
                    <a:lumMod val="50000"/>
                  </a:schemeClr>
                </a:solidFill>
                <a:latin typeface="Baskerville Old Face" panose="02020602080505020303" pitchFamily="18" charset="0"/>
              </a:rPr>
              <a:t>. That is why it is important to keep </a:t>
            </a:r>
            <a:r>
              <a:rPr lang="en-US" b="1" dirty="0">
                <a:solidFill>
                  <a:schemeClr val="accent1">
                    <a:lumMod val="50000"/>
                  </a:schemeClr>
                </a:solidFill>
                <a:latin typeface="Baskerville Old Face" panose="02020602080505020303" pitchFamily="18" charset="0"/>
              </a:rPr>
              <a:t>revolving balances to a minimum. </a:t>
            </a:r>
            <a:r>
              <a:rPr lang="en-US" altLang="en-US" b="1" dirty="0">
                <a:solidFill>
                  <a:schemeClr val="accent1">
                    <a:lumMod val="50000"/>
                  </a:schemeClr>
                </a:solidFill>
                <a:latin typeface="Baskerville Old Face" panose="02020602080505020303" pitchFamily="18" charset="0"/>
              </a:rPr>
              <a:t>This calls for increased supervision and potentially focused financial management assistance by the bank. </a:t>
            </a:r>
          </a:p>
          <a:p>
            <a:pPr lvl="0" algn="just" defTabSz="914400" eaLnBrk="0" fontAlgn="base" hangingPunct="0">
              <a:spcBef>
                <a:spcPct val="0"/>
              </a:spcBef>
              <a:spcAft>
                <a:spcPct val="0"/>
              </a:spcAft>
            </a:pPr>
            <a:endParaRPr lang="en-US" altLang="en-US" sz="2000" dirty="0">
              <a:solidFill>
                <a:schemeClr val="accent1">
                  <a:lumMod val="50000"/>
                </a:schemeClr>
              </a:solidFill>
              <a:latin typeface="Baskerville Old Face" panose="02020602080505020303" pitchFamily="18" charset="0"/>
            </a:endParaRPr>
          </a:p>
        </p:txBody>
      </p:sp>
      <p:sp>
        <p:nvSpPr>
          <p:cNvPr id="6" name="TextBox 5">
            <a:extLst>
              <a:ext uri="{FF2B5EF4-FFF2-40B4-BE49-F238E27FC236}">
                <a16:creationId xmlns:a16="http://schemas.microsoft.com/office/drawing/2014/main" id="{145D64A7-8425-B4E7-BCD0-D8397F1DC77F}"/>
              </a:ext>
            </a:extLst>
          </p:cNvPr>
          <p:cNvSpPr txBox="1"/>
          <p:nvPr/>
        </p:nvSpPr>
        <p:spPr>
          <a:xfrm>
            <a:off x="6650482" y="4581128"/>
            <a:ext cx="5328592" cy="2128916"/>
          </a:xfrm>
          <a:prstGeom prst="rect">
            <a:avLst/>
          </a:prstGeom>
          <a:noFill/>
        </p:spPr>
        <p:txBody>
          <a:bodyPr wrap="square">
            <a:spAutoFit/>
          </a:bodyPr>
          <a:lstStyle/>
          <a:p>
            <a:pPr lvl="0" algn="just" defTabSz="914400" eaLnBrk="0" fontAlgn="base" hangingPunct="0">
              <a:lnSpc>
                <a:spcPct val="150000"/>
              </a:lnSpc>
              <a:spcBef>
                <a:spcPct val="0"/>
              </a:spcBef>
              <a:spcAft>
                <a:spcPct val="0"/>
              </a:spcAft>
            </a:pPr>
            <a:r>
              <a:rPr lang="en-US" sz="1800" dirty="0">
                <a:solidFill>
                  <a:schemeClr val="accent1">
                    <a:lumMod val="50000"/>
                  </a:schemeClr>
                </a:solidFill>
                <a:latin typeface="Baskerville Old Face" panose="02020602080505020303" pitchFamily="18" charset="0"/>
              </a:rPr>
              <a:t>A consumer who uses too much of the credit extended to them can hurt his credit score.</a:t>
            </a:r>
            <a:endParaRPr lang="en-US" altLang="en-US" sz="1800" dirty="0">
              <a:solidFill>
                <a:schemeClr val="accent1">
                  <a:lumMod val="50000"/>
                </a:schemeClr>
              </a:solidFill>
              <a:latin typeface="Baskerville Old Face" panose="02020602080505020303"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1800" dirty="0">
                <a:solidFill>
                  <a:schemeClr val="accent1">
                    <a:lumMod val="50000"/>
                  </a:schemeClr>
                </a:solidFill>
                <a:latin typeface="Baskerville Old Face" panose="02020602080505020303" pitchFamily="18" charset="0"/>
              </a:rPr>
              <a:t>This pattern generally follows the order of B &gt; A &gt; C &gt; D &gt; E &gt; F &gt; G in terms of revolving balance relative to annual income.</a:t>
            </a:r>
          </a:p>
        </p:txBody>
      </p:sp>
    </p:spTree>
    <p:extLst>
      <p:ext uri="{BB962C8B-B14F-4D97-AF65-F5344CB8AC3E}">
        <p14:creationId xmlns:p14="http://schemas.microsoft.com/office/powerpoint/2010/main" val="129506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25" name="Title 9">
            <a:extLst>
              <a:ext uri="{FF2B5EF4-FFF2-40B4-BE49-F238E27FC236}">
                <a16:creationId xmlns:a16="http://schemas.microsoft.com/office/drawing/2014/main" id="{511670C9-7A12-431E-92B2-050F2389D775}"/>
              </a:ext>
            </a:extLst>
          </p:cNvPr>
          <p:cNvSpPr>
            <a:spLocks noGrp="1"/>
          </p:cNvSpPr>
          <p:nvPr>
            <p:ph type="title"/>
          </p:nvPr>
        </p:nvSpPr>
        <p:spPr>
          <a:xfrm>
            <a:off x="597172" y="661803"/>
            <a:ext cx="11380008" cy="707886"/>
          </a:xfrm>
        </p:spPr>
        <p:txBody>
          <a:bodyPr>
            <a:normAutofit fontScale="90000"/>
          </a:bodyPr>
          <a:lstStyle/>
          <a:p>
            <a:r>
              <a:rPr lang="en-US" sz="3100" dirty="0">
                <a:solidFill>
                  <a:sysClr val="windowText" lastClr="000000"/>
                </a:solidFill>
                <a:latin typeface="Baskerville Old Face" panose="02020602080505020303" pitchFamily="18" charset="0"/>
              </a:rPr>
              <a:t>KPI 3 </a:t>
            </a:r>
            <a:r>
              <a:rPr lang="en-US" sz="3100" b="1" dirty="0">
                <a:solidFill>
                  <a:sysClr val="windowText" lastClr="000000"/>
                </a:solidFill>
                <a:latin typeface="Baskerville Old Face" panose="02020602080505020303" pitchFamily="18" charset="0"/>
              </a:rPr>
              <a:t>- Total Payment for Verified Status vs Total Payment for Non Verified Status</a:t>
            </a:r>
            <a:br>
              <a:rPr lang="en-US" sz="4000" b="1" dirty="0">
                <a:solidFill>
                  <a:sysClr val="windowText" lastClr="000000"/>
                </a:solidFill>
                <a:latin typeface="Baskerville Old Face" panose="02020602080505020303" pitchFamily="18" charset="0"/>
              </a:rPr>
            </a:br>
            <a:br>
              <a:rPr lang="en-US" sz="4000" b="1" dirty="0">
                <a:solidFill>
                  <a:sysClr val="windowText" lastClr="000000"/>
                </a:solidFill>
                <a:latin typeface="Baskerville Old Face" panose="02020602080505020303" pitchFamily="18" charset="0"/>
              </a:rPr>
            </a:br>
            <a:endParaRPr lang="en-US" dirty="0"/>
          </a:p>
        </p:txBody>
      </p:sp>
      <p:sp>
        <p:nvSpPr>
          <p:cNvPr id="11" name="TextBox 10">
            <a:extLst>
              <a:ext uri="{FF2B5EF4-FFF2-40B4-BE49-F238E27FC236}">
                <a16:creationId xmlns:a16="http://schemas.microsoft.com/office/drawing/2014/main" id="{048E9754-F197-A121-3EFD-831C7055D829}"/>
              </a:ext>
            </a:extLst>
          </p:cNvPr>
          <p:cNvSpPr txBox="1"/>
          <p:nvPr/>
        </p:nvSpPr>
        <p:spPr>
          <a:xfrm>
            <a:off x="6600056" y="2937521"/>
            <a:ext cx="5184576" cy="2544414"/>
          </a:xfrm>
          <a:prstGeom prst="rect">
            <a:avLst/>
          </a:prstGeom>
          <a:noFill/>
        </p:spPr>
        <p:txBody>
          <a:bodyPr wrap="square">
            <a:spAutoFit/>
          </a:bodyPr>
          <a:lstStyle/>
          <a:p>
            <a:pPr algn="just" defTabSz="914400" eaLnBrk="0" fontAlgn="base" hangingPunct="0">
              <a:lnSpc>
                <a:spcPct val="150000"/>
              </a:lnSpc>
              <a:spcBef>
                <a:spcPct val="0"/>
              </a:spcBef>
              <a:spcAft>
                <a:spcPct val="0"/>
              </a:spcAft>
            </a:pPr>
            <a:r>
              <a:rPr lang="en-US" dirty="0">
                <a:solidFill>
                  <a:schemeClr val="accent1">
                    <a:lumMod val="50000"/>
                  </a:schemeClr>
                </a:solidFill>
                <a:latin typeface="Baskerville Old Face" panose="02020602080505020303" pitchFamily="18" charset="0"/>
              </a:rPr>
              <a:t>This is the initial stage of the verification process. To begin collecting and verifying documents, the bank requires a loan application.</a:t>
            </a:r>
          </a:p>
          <a:p>
            <a:pPr algn="just" defTabSz="914400" eaLnBrk="0" fontAlgn="base" hangingPunct="0">
              <a:lnSpc>
                <a:spcPct val="150000"/>
              </a:lnSpc>
              <a:spcBef>
                <a:spcPct val="0"/>
              </a:spcBef>
              <a:spcAft>
                <a:spcPct val="0"/>
              </a:spcAft>
            </a:pPr>
            <a:r>
              <a:rPr lang="en-US" dirty="0">
                <a:solidFill>
                  <a:schemeClr val="accent1">
                    <a:lumMod val="50000"/>
                  </a:schemeClr>
                </a:solidFill>
                <a:latin typeface="Baskerville Old Face" panose="02020602080505020303" pitchFamily="18" charset="0"/>
              </a:rPr>
              <a:t>The donut chart reveals that </a:t>
            </a:r>
            <a:r>
              <a:rPr lang="en-US" b="1" dirty="0">
                <a:solidFill>
                  <a:schemeClr val="accent1">
                    <a:lumMod val="50000"/>
                  </a:schemeClr>
                </a:solidFill>
                <a:latin typeface="Baskerville Old Face" panose="02020602080505020303" pitchFamily="18" charset="0"/>
              </a:rPr>
              <a:t>58.88% of the total payments are marked as Verified, while 41.12% are Not Verified</a:t>
            </a:r>
            <a:r>
              <a:rPr lang="en-US" dirty="0">
                <a:solidFill>
                  <a:schemeClr val="accent1">
                    <a:lumMod val="50000"/>
                  </a:schemeClr>
                </a:solidFill>
                <a:latin typeface="Baskerville Old Face" panose="02020602080505020303" pitchFamily="18" charset="0"/>
              </a:rPr>
              <a:t> for the total loan amount of $482.70M.</a:t>
            </a:r>
          </a:p>
        </p:txBody>
      </p:sp>
      <p:pic>
        <p:nvPicPr>
          <p:cNvPr id="4" name="Picture 3">
            <a:extLst>
              <a:ext uri="{FF2B5EF4-FFF2-40B4-BE49-F238E27FC236}">
                <a16:creationId xmlns:a16="http://schemas.microsoft.com/office/drawing/2014/main" id="{32E54DC1-4A37-2C97-53BC-C47EC9CD56B2}"/>
              </a:ext>
            </a:extLst>
          </p:cNvPr>
          <p:cNvPicPr>
            <a:picLocks noChangeAspect="1"/>
          </p:cNvPicPr>
          <p:nvPr/>
        </p:nvPicPr>
        <p:blipFill>
          <a:blip r:embed="rId3"/>
          <a:stretch>
            <a:fillRect/>
          </a:stretch>
        </p:blipFill>
        <p:spPr>
          <a:xfrm>
            <a:off x="591988" y="2564904"/>
            <a:ext cx="5269484" cy="3289649"/>
          </a:xfrm>
          <a:prstGeom prst="rect">
            <a:avLst/>
          </a:prstGeom>
          <a:ln w="19050">
            <a:solidFill>
              <a:schemeClr val="tx1"/>
            </a:solidFill>
          </a:ln>
        </p:spPr>
      </p:pic>
    </p:spTree>
    <p:extLst>
      <p:ext uri="{BB962C8B-B14F-4D97-AF65-F5344CB8AC3E}">
        <p14:creationId xmlns:p14="http://schemas.microsoft.com/office/powerpoint/2010/main" val="45449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06BD98-E608-40A1-98A8-93D597621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405</TotalTime>
  <Words>1368</Words>
  <Application>Microsoft Office PowerPoint</Application>
  <PresentationFormat>Widescreen</PresentationFormat>
  <Paragraphs>92</Paragraphs>
  <Slides>24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Algerian</vt:lpstr>
      <vt:lpstr>Arial</vt:lpstr>
      <vt:lpstr>Baskerville Old Face</vt:lpstr>
      <vt:lpstr>Book Antiqua</vt:lpstr>
      <vt:lpstr>Footlight MT Light</vt:lpstr>
      <vt:lpstr>Tw Cen MT</vt:lpstr>
      <vt:lpstr>Tw Cen MT Condensed</vt:lpstr>
      <vt:lpstr>Wingdings 3</vt:lpstr>
      <vt:lpstr>ModernClassicBlock-3</vt:lpstr>
      <vt:lpstr> BANK ANALYTICS PROJECT   </vt:lpstr>
      <vt:lpstr>AGENDA</vt:lpstr>
      <vt:lpstr>INTRODUCTION</vt:lpstr>
      <vt:lpstr>PowerPoint Presentation</vt:lpstr>
      <vt:lpstr>SCOPE</vt:lpstr>
      <vt:lpstr>KPI’s</vt:lpstr>
      <vt:lpstr>KPI 1 - YEAR WISE LOAN AMOUNT STATUS </vt:lpstr>
      <vt:lpstr>KPI 2 - GRADE WISE SUBGRADE WISE REVOLVING BALANCE  </vt:lpstr>
      <vt:lpstr>KPI 3 - Total Payment for Verified Status vs Total Payment for Non Verified Status  </vt:lpstr>
      <vt:lpstr>Kpi 4 -STATE WISE &amp; MONTH WISE LOAN STATUS   </vt:lpstr>
      <vt:lpstr>PowerPoint Presentation</vt:lpstr>
      <vt:lpstr>Kpi 5 -HOME OWNERSHIP vs LAST PAYMENT STATUS    </vt:lpstr>
      <vt:lpstr>DASHBOARD IN EXCEL</vt:lpstr>
      <vt:lpstr>DASHBOARD IN POWER BI</vt:lpstr>
      <vt:lpstr>DASHBOARD IN TABLEAU</vt:lpstr>
      <vt:lpstr>SQL OUTPUTS</vt:lpstr>
      <vt:lpstr>PowerPoint Presentation</vt:lpstr>
      <vt:lpstr>PowerPoint Presentation</vt:lpstr>
      <vt:lpstr>PowerPoint Presentation</vt:lpstr>
      <vt:lpstr>PowerPoint Presentation</vt:lpstr>
      <vt:lpstr>CONCLUSION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Serin I</dc:creator>
  <cp:lastModifiedBy>Serin I</cp:lastModifiedBy>
  <cp:revision>1</cp:revision>
  <dcterms:created xsi:type="dcterms:W3CDTF">2024-09-02T13:05:53Z</dcterms:created>
  <dcterms:modified xsi:type="dcterms:W3CDTF">2024-11-15T06:26:03Z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