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f13ff488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f13ff488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98506e2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98506e2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98506e2a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98506e2a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98506e2a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98506e2a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98506e2a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98506e2a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98506e2a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98506e2a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98506e2a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98506e2a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98506e2a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98506e2a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98506e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98506e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8506e2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8506e2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98506e2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98506e2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98506e2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98506e2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98506e2a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98506e2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b010a21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b010a21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98506e2a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98506e2a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f13ff48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f13ff48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0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Cancer Rate Regression Estimate and Alert System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tool for public health officials, governing bodies, local activists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D2E9"/>
            </a:gs>
            <a:gs pos="100000">
              <a:srgbClr val="045962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Model v2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248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Mean Squared Error: 71,607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 Squared: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0.94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150" y="907826"/>
            <a:ext cx="6531649" cy="41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D2E9"/>
            </a:gs>
            <a:gs pos="100000">
              <a:srgbClr val="045962"/>
            </a:gs>
          </a:gsLst>
          <a:lin ang="5400012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12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Regressor: Upper and Lower Bounds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194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What’s going on at the far ends?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25" y="699575"/>
            <a:ext cx="7008576" cy="41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2590350" y="4149325"/>
            <a:ext cx="619800" cy="5727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8146525" y="3719200"/>
            <a:ext cx="619800" cy="5727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8286550" y="934225"/>
            <a:ext cx="619800" cy="5727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D2E9"/>
            </a:gs>
            <a:gs pos="100000">
              <a:srgbClr val="045962"/>
            </a:gs>
          </a:gsLst>
          <a:lin ang="5400012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8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20: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61975" y="607300"/>
            <a:ext cx="2218500" cy="4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Bounds: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About ⅓ of actual values fall outside bounds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6 upper bound estimates above 300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Two upper bound estimates below zero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u="sng">
                <a:solidFill>
                  <a:schemeClr val="lt1"/>
                </a:solidFill>
              </a:rPr>
              <a:t>Takeaway:</a:t>
            </a:r>
            <a:r>
              <a:rPr lang="en">
                <a:solidFill>
                  <a:schemeClr val="lt1"/>
                </a:solidFill>
              </a:rPr>
              <a:t> At very least, some checks will be necessary on the model to make sure its numbers are reasonable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875" y="421400"/>
            <a:ext cx="6824125" cy="45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D2E9"/>
            </a:gs>
            <a:gs pos="100000">
              <a:srgbClr val="045962"/>
            </a:gs>
          </a:gsLst>
          <a:lin ang="5400012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20: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24399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Upper Bound: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7 below actual count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Lower Bound: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No change as values increase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25" y="280575"/>
            <a:ext cx="6320924" cy="47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D2E9"/>
            </a:gs>
            <a:gs pos="100000">
              <a:srgbClr val="04596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Random Forest Regressor</a:t>
            </a:r>
            <a:endParaRPr b="1" sz="2720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025025" y="1790850"/>
            <a:ext cx="53274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Metrics: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50" y="1503211"/>
            <a:ext cx="2525750" cy="280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4399850" y="1210050"/>
            <a:ext cx="162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Results?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3123275" y="2509775"/>
            <a:ext cx="490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Test Data Mean Squared Error: 169,990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123275" y="3032075"/>
            <a:ext cx="412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 Squared: 0.86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 rot="738243">
            <a:off x="3517085" y="3886196"/>
            <a:ext cx="3160495" cy="431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Underwhelming…</a:t>
            </a:r>
            <a:endParaRPr b="1" sz="1600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D2E9"/>
            </a:gs>
            <a:gs pos="100000">
              <a:srgbClr val="045962"/>
            </a:gs>
          </a:gsLst>
          <a:lin ang="5400012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Model: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26256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Scikit Learn - Linear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311700" y="3048925"/>
            <a:ext cx="2392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Parameters: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KBest = 25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650" y="830375"/>
            <a:ext cx="6629125" cy="39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D2E9"/>
            </a:gs>
            <a:gs pos="100000">
              <a:srgbClr val="045962"/>
            </a:gs>
          </a:gsLst>
          <a:lin ang="5400012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1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37325" y="732675"/>
            <a:ext cx="26133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Mean Squared Error: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66,128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 Squared: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0.95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75" y="907900"/>
            <a:ext cx="6953124" cy="3987726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28"/>
          <p:cNvSpPr txBox="1"/>
          <p:nvPr/>
        </p:nvSpPr>
        <p:spPr>
          <a:xfrm>
            <a:off x="4375075" y="94500"/>
            <a:ext cx="3000000" cy="51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                Coefficients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povertyPercent            -10.468678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MedianAgeMale              -6.893624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PctPrivateCoverage         -4.299202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PctMarriedHouseholds       -4.161871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AvgHouseholdSize           -3.982874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PercentMarried             -3.698090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PctPublicCoverageAlone     -1.635652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PctEmployed16_Over         -1.110698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PctOtherRace               -0.936090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PctNoHS18_24               -0.823617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PctHS18_24                 -0.744546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MedianAge                  -0.073071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medIncome                   0.002595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popEst2015                  0.004044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studyPerCap                 0.008639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PctBlack                    0.253991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PctWhite                    0.340307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BirthRate                   0.341140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PctHS25_Over                1.425162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PctAsian                    1.923341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PctBachDeg25_Over           4.469056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PctBachDeg18_24             6.473242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PctEmpPrivCoverage          6.803297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PctUnemployed16_Over        8.231038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PctPublicCoverage           9.498376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MedianAgeFemale            12.577454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Moving Forward: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Identify communities that the model might work well for.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Gather/identify more data to increase model performance.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Re-train Gradient Boosting models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Use an error metric - scaled to population - to determine a threshold past which an alert is raised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Train models using data subsets to search for disparities - For example in </a:t>
            </a:r>
            <a:r>
              <a:rPr lang="en">
                <a:solidFill>
                  <a:schemeClr val="lt1"/>
                </a:solidFill>
              </a:rPr>
              <a:t>predominantly</a:t>
            </a:r>
            <a:r>
              <a:rPr lang="en">
                <a:solidFill>
                  <a:schemeClr val="lt1"/>
                </a:solidFill>
              </a:rPr>
              <a:t> minority communities.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See if a model using cases per capita yields better results and/or further insight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Purpose: Baseline Cancer Estimate &amp; Alert System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615917" cy="39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000" y="1152463"/>
            <a:ext cx="47625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chemeClr val="lt1"/>
                </a:solidFill>
              </a:rPr>
              <a:t>Potential Users:</a:t>
            </a:r>
            <a:endParaRPr sz="2920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7489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7860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4973">
                <a:solidFill>
                  <a:schemeClr val="lt1"/>
                </a:solidFill>
              </a:rPr>
              <a:t>Public Health Officials</a:t>
            </a:r>
            <a:endParaRPr sz="4973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75" y="3321576"/>
            <a:ext cx="5681550" cy="16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350" y="445025"/>
            <a:ext cx="4613000" cy="307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502" y="2875400"/>
            <a:ext cx="3076400" cy="20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11700" y="1846675"/>
            <a:ext cx="411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Local Government Officials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2429175"/>
            <a:ext cx="356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Local Activists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74375"/>
            <a:ext cx="8520600" cy="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196"/>
              <a:buFont typeface="Arial"/>
              <a:buNone/>
            </a:pPr>
            <a:r>
              <a:rPr b="1" lang="en" sz="2488">
                <a:solidFill>
                  <a:schemeClr val="lt1"/>
                </a:solidFill>
              </a:rPr>
              <a:t>Data Overview:</a:t>
            </a:r>
            <a:endParaRPr b="1" sz="2488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lt1"/>
                </a:solidFill>
              </a:rPr>
              <a:t>Cancer data from </a:t>
            </a:r>
            <a:r>
              <a:rPr lang="en" sz="1750">
                <a:solidFill>
                  <a:schemeClr val="lt1"/>
                </a:solidFill>
              </a:rPr>
              <a:t>3,047 Counties</a:t>
            </a:r>
            <a:endParaRPr sz="175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https://data.world/nrippner/ols-regression-challenge</a:t>
            </a:r>
            <a:endParaRPr sz="1750"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250" y="1152475"/>
            <a:ext cx="7171500" cy="3849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819725" y="1253100"/>
            <a:ext cx="23283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Education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385532" y="1349700"/>
            <a:ext cx="18702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Economic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951" y="2249425"/>
            <a:ext cx="3256350" cy="1951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379" y="2192650"/>
            <a:ext cx="2924175" cy="222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8053" y="2192650"/>
            <a:ext cx="1870200" cy="20652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568050" y="1323600"/>
            <a:ext cx="200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Health Care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168950" y="297450"/>
            <a:ext cx="451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What’s in the Data?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7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77"/>
              <a:t>Data Wrangle &amp; Exploratory Data Analysis (EDA)</a:t>
            </a:r>
            <a:endParaRPr b="1" sz="237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t/>
            </a:r>
            <a:endParaRPr sz="31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744775"/>
            <a:ext cx="3828900" cy="26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Steps Performed: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Drop columns- many missing values, data leakage, contains redundant information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Fill missing values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Pairplot- How are variables related to avgAnnCount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05575"/>
            <a:ext cx="4388851" cy="445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11700" y="3200225"/>
            <a:ext cx="3828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Heatmap- How are variables related to each other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015500" y="271125"/>
            <a:ext cx="4945200" cy="48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550" y="271125"/>
            <a:ext cx="4872600" cy="48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6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261"/>
              <a:buFont typeface="Arial"/>
              <a:buNone/>
            </a:pPr>
            <a:r>
              <a:rPr b="1" lang="en" sz="2377"/>
              <a:t>Data Wrangle &amp; EDA Cont.</a:t>
            </a:r>
            <a:endParaRPr b="1" sz="237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25719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Check highest and lowest values to ensure there are no issues with data quality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Conceptual Exploration- Other uses for data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525" y="628250"/>
            <a:ext cx="6327475" cy="42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D2E9"/>
            </a:gs>
            <a:gs pos="100000">
              <a:srgbClr val="045962"/>
            </a:gs>
          </a:gsLst>
          <a:lin ang="5400012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00150" y="209550"/>
            <a:ext cx="61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Gradient Boosting Regressor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23950" y="1202225"/>
            <a:ext cx="24168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Order test data by increasing cancer count and visualize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Mean Squared Error: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263,909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 Squared: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0.83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325" y="727125"/>
            <a:ext cx="6689001" cy="4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7758625" y="3804950"/>
            <a:ext cx="892500" cy="830400"/>
          </a:xfrm>
          <a:prstGeom prst="flowChartConnector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20"/>
          <p:cNvCxnSpPr/>
          <p:nvPr/>
        </p:nvCxnSpPr>
        <p:spPr>
          <a:xfrm>
            <a:off x="6891025" y="3185150"/>
            <a:ext cx="805500" cy="61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0"/>
          <p:cNvSpPr txBox="1"/>
          <p:nvPr/>
        </p:nvSpPr>
        <p:spPr>
          <a:xfrm>
            <a:off x="4808875" y="2462300"/>
            <a:ext cx="273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Weird. What’s going on with the data around 2,000?</a:t>
            </a:r>
            <a:endParaRPr b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D2E9"/>
            </a:gs>
            <a:gs pos="100000">
              <a:srgbClr val="045962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Model Anomaly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113400" y="1727975"/>
            <a:ext cx="2949900" cy="303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Output:</a:t>
            </a:r>
            <a:endParaRPr b="1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accent6"/>
                </a:highlight>
              </a:rPr>
              <a:t>1962.667684    206</a:t>
            </a:r>
            <a:endParaRPr sz="130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554.000000       7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569.000000       4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564.000000       4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622.000000       3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             ...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628.000000       1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815.000000       1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1601.000000      1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1625.000000      1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509.000000       1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Name: avgAnnCount, Length: 488, dtype: int64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13400" y="1271900"/>
            <a:ext cx="3978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Input:</a:t>
            </a:r>
            <a:r>
              <a:rPr lang="en"/>
              <a:t> subset[</a:t>
            </a:r>
            <a:r>
              <a:rPr lang="en">
                <a:solidFill>
                  <a:srgbClr val="CC0000"/>
                </a:solidFill>
              </a:rPr>
              <a:t>'avgAnnCount'</a:t>
            </a:r>
            <a:r>
              <a:rPr lang="en"/>
              <a:t>].</a:t>
            </a:r>
            <a:r>
              <a:rPr lang="en">
                <a:solidFill>
                  <a:srgbClr val="0000FF"/>
                </a:solidFill>
              </a:rPr>
              <a:t>value_counts()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928900" y="1271900"/>
            <a:ext cx="50892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Input: </a:t>
            </a:r>
            <a:r>
              <a:rPr lang="en">
                <a:solidFill>
                  <a:srgbClr val="3C78D8"/>
                </a:solidFill>
              </a:rPr>
              <a:t>#look into the counties with this value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subset[subset[</a:t>
            </a:r>
            <a:r>
              <a:rPr lang="en">
                <a:solidFill>
                  <a:srgbClr val="CC0000"/>
                </a:solidFill>
              </a:rPr>
              <a:t>'avgAnnCount'</a:t>
            </a:r>
            <a:r>
              <a:rPr lang="en"/>
              <a:t>]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1962.667684</a:t>
            </a:r>
            <a:r>
              <a:rPr lang="en"/>
              <a:t>][</a:t>
            </a:r>
            <a:r>
              <a:rPr lang="en">
                <a:solidFill>
                  <a:srgbClr val="CC0000"/>
                </a:solidFill>
              </a:rPr>
              <a:t>'Geography'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4164350" y="2243300"/>
            <a:ext cx="3000000" cy="243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Output: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111     Churchill County, Nevada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112         Clark County, Nevada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113       Douglas County, Nevada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114          Elko County, Nevada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115     Esmeralda County, Nevada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              ...          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3042    Ellsworth County, Kansas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3043       Finney County, Kansas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3044         Ford County, Kansas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3045     Franklin County, Kansas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3046        Geary County, Kansas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Name: Geography, Length: 206, dtype: object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