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3e7293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3e7293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3e7293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3e7293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3e7293f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3e7293f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3e7293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3e7293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3e7293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3e7293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03e7293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03e7293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3e7293f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3e7293f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3e7293f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3e7293f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3e7293f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3e7293f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3e7293f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3e7293f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3e7293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3e7293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3e7293f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3e7293f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3e7293f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3e7293f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3e7293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3e7293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3e7293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3e7293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3e7293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3e7293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3e7293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3e7293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3e7293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3e7293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3e7293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3e7293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3e7293f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3e7293f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Segmentation and Forecasting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Week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75" y="1017725"/>
            <a:ext cx="7255350" cy="4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UMAP + HDBSCAN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33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 can be unknown with HDBSCAN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pre-trained sentence embedding models since descriptions are only a couple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UMAP reduces dimensionality.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results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50" y="958050"/>
            <a:ext cx="5418525" cy="32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213950" y="4251150"/>
            <a:ext cx="40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Too many clusters to be useful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Results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68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Regardless of parameters model either created too many clusters or essentially lumped everything into one cluster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" y="1425325"/>
            <a:ext cx="5393563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097825" y="2503575"/>
            <a:ext cx="250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N = 3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But almost all points are in one cluster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Latent dirichlet allocation (LDA)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403900" y="1970475"/>
            <a:ext cx="34284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Perplexity is high for all values of 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Elbow at n=5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88" y="1152463"/>
            <a:ext cx="48291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2495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parameter tuning at n=5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06550" y="1137850"/>
            <a:ext cx="48600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doesn’t seem to be performing poorly but picking dividing points seems somewhat arbitrary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0" y="2571750"/>
            <a:ext cx="8358550" cy="24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325" y="197150"/>
            <a:ext cx="3415775" cy="34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Forecasting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56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By Region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All Sales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By LDA Segment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0" y="2466450"/>
            <a:ext cx="8846549" cy="26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025" y="1101913"/>
            <a:ext cx="5906800" cy="3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1913"/>
            <a:ext cx="27432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263550" y="445025"/>
            <a:ext cx="44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Forecast for Asia/South Pacific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81900" y="3532300"/>
            <a:ext cx="260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Too few data points for most regions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61325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Sales - 4 Weeks withheld for testing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2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 Metrics: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Absolute Percentage Error (MAPE) = 11.2%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Root Mean Square Error (RMSE) = 48,891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25" y="1152475"/>
            <a:ext cx="6470150" cy="385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2876750" y="706075"/>
            <a:ext cx="568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4B4EC"/>
                </a:solidFill>
              </a:rPr>
              <a:t>All Sales Daily Forecast with Weekly mean Predictions</a:t>
            </a:r>
            <a:endParaRPr sz="1700">
              <a:solidFill>
                <a:srgbClr val="84B4E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Four week Forecast: Actual vs Predicted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5180675" y="3135675"/>
            <a:ext cx="3651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Daily sales and predictions are aggregated by week for forecasting and error purposes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Most error </a:t>
            </a:r>
            <a:r>
              <a:rPr lang="en">
                <a:solidFill>
                  <a:srgbClr val="434343"/>
                </a:solidFill>
              </a:rPr>
              <a:t>occurs</a:t>
            </a:r>
            <a:r>
              <a:rPr lang="en">
                <a:solidFill>
                  <a:srgbClr val="434343"/>
                </a:solidFill>
              </a:rPr>
              <a:t> in the first week due to an unusually high sales day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596350"/>
            <a:ext cx="8832299" cy="27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976425"/>
            <a:ext cx="4588773" cy="21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Segment Forecasting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113275" y="991338"/>
            <a:ext cx="29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segments performed slightly better than all sales data. Two significantly worse.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segments were somewhat arbitrary, these models were abandoned for the all sales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However…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50" y="1341451"/>
            <a:ext cx="5893124" cy="35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842125" y="819425"/>
            <a:ext cx="41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Segment 3 Forecast with MAPE = 9.26%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07025"/>
            <a:ext cx="85206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unsupervised clustering to identify business segments for added insight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4-week forecast for the upcoming holiday season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88" y="1603713"/>
            <a:ext cx="55721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375" y="1603725"/>
            <a:ext cx="7180362" cy="33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Trends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919700" y="632100"/>
            <a:ext cx="26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Segment 0 Trendline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13" y="1030151"/>
            <a:ext cx="4983905" cy="16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648450" y="2774813"/>
            <a:ext cx="27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Segment 1 Trendline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5" y="3340325"/>
            <a:ext cx="4922575" cy="16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5763225" y="1204800"/>
            <a:ext cx="2799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There is a clear difference in </a:t>
            </a:r>
            <a:r>
              <a:rPr lang="en" sz="1800">
                <a:solidFill>
                  <a:srgbClr val="EFEFEF"/>
                </a:solidFill>
              </a:rPr>
              <a:t>segment</a:t>
            </a:r>
            <a:r>
              <a:rPr lang="en" sz="1800">
                <a:solidFill>
                  <a:srgbClr val="EFEFEF"/>
                </a:solidFill>
              </a:rPr>
              <a:t> trends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If a business had segments that were not yet formally distinguished it is easy to see how this exercise could produce powerful insight into the performance of different aspects of the business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business execs to decide whether model is performing well enough to be put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more information that might improve forecast metrics. E.g. could the unusually high sales day have been predicted?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514,000 sales from an online retailer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occur between December, 2010 and December, 2011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" y="2152200"/>
            <a:ext cx="2495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375" y="1996950"/>
            <a:ext cx="4469400" cy="2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the data?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92388" y="1149275"/>
            <a:ext cx="1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Timestamps</a:t>
            </a:r>
            <a:endParaRPr sz="2000"/>
          </a:p>
        </p:txBody>
      </p:sp>
      <p:sp>
        <p:nvSpPr>
          <p:cNvPr id="78" name="Google Shape;78;p16"/>
          <p:cNvSpPr txBox="1"/>
          <p:nvPr/>
        </p:nvSpPr>
        <p:spPr>
          <a:xfrm>
            <a:off x="3286275" y="1204775"/>
            <a:ext cx="20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“</a:t>
            </a:r>
            <a:r>
              <a:rPr lang="en" sz="2000">
                <a:solidFill>
                  <a:srgbClr val="B7B7B7"/>
                </a:solidFill>
              </a:rPr>
              <a:t>Descriptions</a:t>
            </a:r>
            <a:r>
              <a:rPr lang="en" sz="2000">
                <a:solidFill>
                  <a:srgbClr val="B7B7B7"/>
                </a:solidFill>
              </a:rPr>
              <a:t>”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729950" y="1204775"/>
            <a:ext cx="136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Country</a:t>
            </a:r>
            <a:endParaRPr sz="2000">
              <a:solidFill>
                <a:srgbClr val="B7B7B7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00" y="1973275"/>
            <a:ext cx="3560775" cy="21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5" y="1853525"/>
            <a:ext cx="2375976" cy="23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950" y="1925875"/>
            <a:ext cx="2642862" cy="22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Wrangle and EDA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9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Primary Challenge: Removing cancelled orders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50" y="266638"/>
            <a:ext cx="39433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75" y="2493400"/>
            <a:ext cx="74295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86075" y="1555950"/>
            <a:ext cx="795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9,288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Cancellations indicated by ‘C’ in InvoiceNo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Original orders that correspond to cancellations are also in the dataset</a:t>
            </a: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Identifier to pair cancellation and original order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Quantity is negative in cancellation and positive in original order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3420001"/>
            <a:ext cx="9144000" cy="61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array with all identifiers in a data frame of only the cancellations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for all instances of those values in remaining data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Optimally would retrieve 9,288 values but some adjustments were done manually and other orders could have been made multiple times but only one of them cancelled.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18,239 total → 6,632 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Remove these from the data frame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Box Plots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912150"/>
            <a:ext cx="3974949" cy="41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350" y="387013"/>
            <a:ext cx="4400050" cy="45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</a:t>
            </a:r>
            <a:r>
              <a:rPr lang="en"/>
              <a:t> Description Column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26628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Word Cloud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25" y="1017725"/>
            <a:ext cx="6340324" cy="39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