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341D-B5A8-422E-B4B4-8D87D06E86A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5C67B-10DC-43D9-A7B7-07401F41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5C67B-10DC-43D9-A7B7-07401F41F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43B6-CCBF-473B-A69E-AC3F3C9DE053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D807-78E4-4B28-B5CF-AA334C30FB08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596D-9166-48DA-8A73-3A11F5169ECE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CDE2-CE33-4CA4-9A49-929A9D55E45C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7354-2173-427E-8AA2-2C2E13F2B46F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D1D-CFFB-4E63-A19B-EC68E6C6E657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C814-4901-4485-82D0-9735DC789986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3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979-87E4-47B5-8D62-6F54E61BC2ED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8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53FB-CEAB-45DE-92C4-B9789E6A1A9D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A68-CAB1-41E3-AF9D-35BB51B7158C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E460-F45B-4090-BA2F-ED53EA0104AC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4DF9-2917-4729-9EC5-2705FF4BE968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26D9-0339-4940-AE64-8825769BA112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DC2A-D393-4CA3-A864-587FFA13218B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FD0-DF50-4EB4-B263-DE5501220ABA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00D9-117D-4297-BE80-EC10EB711E5F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7CB1-5751-4EC8-A06C-E4D9367E2F9F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054642-C3B4-4358-9312-E8B6B24FF693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Cooperative RNA Networks 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Cole Mathis</a:t>
            </a:r>
          </a:p>
          <a:p>
            <a:r>
              <a:rPr lang="en-US" dirty="0" smtClean="0"/>
              <a:t>SESE598 Spring16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10" y="114448"/>
            <a:ext cx="3429712" cy="2394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77" y="117642"/>
            <a:ext cx="2487903" cy="23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87" y="430967"/>
            <a:ext cx="8731486" cy="6002897"/>
          </a:xfrm>
        </p:spPr>
      </p:pic>
    </p:spTree>
    <p:extLst>
      <p:ext uri="{BB962C8B-B14F-4D97-AF65-F5344CB8AC3E}">
        <p14:creationId xmlns:p14="http://schemas.microsoft.com/office/powerpoint/2010/main" val="396978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12850"/>
          </a:xfrm>
        </p:spPr>
        <p:txBody>
          <a:bodyPr/>
          <a:lstStyle/>
          <a:p>
            <a:r>
              <a:rPr lang="en-US" dirty="0"/>
              <a:t>The  </a:t>
            </a:r>
            <a:r>
              <a:rPr lang="en-US" dirty="0" err="1"/>
              <a:t>Azoarcus</a:t>
            </a:r>
            <a:r>
              <a:rPr lang="en-US" dirty="0"/>
              <a:t> ribozyme 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2" y="1060450"/>
            <a:ext cx="3322418" cy="485362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33" y="1862347"/>
            <a:ext cx="4996512" cy="33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6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12850"/>
          </a:xfrm>
        </p:spPr>
        <p:txBody>
          <a:bodyPr/>
          <a:lstStyle/>
          <a:p>
            <a:r>
              <a:rPr lang="en-US" dirty="0" smtClean="0"/>
              <a:t>Cooperative RNA Networks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37" y="1012757"/>
            <a:ext cx="4756394" cy="457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38" y="1012757"/>
            <a:ext cx="4935111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12850"/>
          </a:xfrm>
        </p:spPr>
        <p:txBody>
          <a:bodyPr/>
          <a:lstStyle/>
          <a:p>
            <a:r>
              <a:rPr lang="en-US" dirty="0" smtClean="0"/>
              <a:t>Cooperative RNA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98" y="981466"/>
            <a:ext cx="5653420" cy="4817887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12850"/>
          </a:xfrm>
        </p:spPr>
        <p:txBody>
          <a:bodyPr/>
          <a:lstStyle/>
          <a:p>
            <a:r>
              <a:rPr lang="en-US" dirty="0" smtClean="0"/>
              <a:t>Cooperative RNA Growth 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30" y="1212851"/>
            <a:ext cx="10168915" cy="37541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Vaidya, Nilesh, et al. "Spontaneous network formation among cooperative RNA replicators." Nature 491.7422 (2012): 72-77.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82" y="1212850"/>
            <a:ext cx="5005599" cy="37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8787" y="2967335"/>
            <a:ext cx="4014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Coarse Grain!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78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82" y="0"/>
            <a:ext cx="10020640" cy="850692"/>
          </a:xfrm>
        </p:spPr>
        <p:txBody>
          <a:bodyPr/>
          <a:lstStyle/>
          <a:p>
            <a:r>
              <a:rPr lang="en-US" dirty="0" smtClean="0"/>
              <a:t>Active Information 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84" y="685800"/>
            <a:ext cx="8364227" cy="5750406"/>
          </a:xfrm>
        </p:spPr>
      </p:pic>
    </p:spTree>
    <p:extLst>
      <p:ext uri="{BB962C8B-B14F-4D97-AF65-F5344CB8AC3E}">
        <p14:creationId xmlns:p14="http://schemas.microsoft.com/office/powerpoint/2010/main" val="7299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80602" cy="966866"/>
          </a:xfrm>
        </p:spPr>
        <p:txBody>
          <a:bodyPr/>
          <a:lstStyle/>
          <a:p>
            <a:r>
              <a:rPr lang="en-US" dirty="0" smtClean="0"/>
              <a:t>Transfer Entropy 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26" y="966867"/>
            <a:ext cx="8295438" cy="5703114"/>
          </a:xfrm>
        </p:spPr>
      </p:pic>
    </p:spTree>
    <p:extLst>
      <p:ext uri="{BB962C8B-B14F-4D97-AF65-F5344CB8AC3E}">
        <p14:creationId xmlns:p14="http://schemas.microsoft.com/office/powerpoint/2010/main" val="289227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374" y="-146154"/>
            <a:ext cx="10018713" cy="1752599"/>
          </a:xfrm>
        </p:spPr>
        <p:txBody>
          <a:bodyPr/>
          <a:lstStyle/>
          <a:p>
            <a:r>
              <a:rPr lang="en-US" dirty="0" smtClean="0"/>
              <a:t>Transfer Entropy Details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66" y="1266669"/>
            <a:ext cx="8110731" cy="5407154"/>
          </a:xfrm>
        </p:spPr>
      </p:pic>
    </p:spTree>
    <p:extLst>
      <p:ext uri="{BB962C8B-B14F-4D97-AF65-F5344CB8AC3E}">
        <p14:creationId xmlns:p14="http://schemas.microsoft.com/office/powerpoint/2010/main" val="93423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212</TotalTime>
  <Words>126</Words>
  <Application>Microsoft Office PowerPoint</Application>
  <PresentationFormat>Widescreen</PresentationFormat>
  <Paragraphs>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Cooperative RNA Networks </vt:lpstr>
      <vt:lpstr>The  Azoarcus ribozyme system </vt:lpstr>
      <vt:lpstr>Cooperative RNA Networks</vt:lpstr>
      <vt:lpstr>Cooperative RNA Networks</vt:lpstr>
      <vt:lpstr>Cooperative RNA Growth Rates</vt:lpstr>
      <vt:lpstr>PowerPoint Presentation</vt:lpstr>
      <vt:lpstr>Active Information Scaling</vt:lpstr>
      <vt:lpstr>Transfer Entropy Scaling</vt:lpstr>
      <vt:lpstr>Transfer Entropy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RNA Networks &amp; Kinetics of Autocatalytic Sets</dc:title>
  <dc:creator>Cole Mathis</dc:creator>
  <cp:lastModifiedBy>Cole Mathis</cp:lastModifiedBy>
  <cp:revision>11</cp:revision>
  <dcterms:created xsi:type="dcterms:W3CDTF">2016-02-03T15:11:23Z</dcterms:created>
  <dcterms:modified xsi:type="dcterms:W3CDTF">2016-05-05T16:37:07Z</dcterms:modified>
</cp:coreProperties>
</file>